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59" r:id="rId4"/>
    <p:sldId id="260" r:id="rId5"/>
    <p:sldId id="280" r:id="rId6"/>
    <p:sldId id="272" r:id="rId7"/>
    <p:sldId id="277" r:id="rId8"/>
    <p:sldId id="275" r:id="rId9"/>
    <p:sldId id="278" r:id="rId10"/>
    <p:sldId id="279" r:id="rId11"/>
    <p:sldId id="285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1" r:id="rId21"/>
    <p:sldId id="282" r:id="rId22"/>
    <p:sldId id="273" r:id="rId23"/>
    <p:sldId id="283" r:id="rId24"/>
    <p:sldId id="284" r:id="rId25"/>
    <p:sldId id="261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участников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участников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класс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участников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участников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axId val="39126144"/>
        <c:axId val="39127680"/>
      </c:barChart>
      <c:catAx>
        <c:axId val="39126144"/>
        <c:scaling>
          <c:orientation val="minMax"/>
        </c:scaling>
        <c:axPos val="b"/>
        <c:tickLblPos val="nextTo"/>
        <c:crossAx val="39127680"/>
        <c:crosses val="autoZero"/>
        <c:auto val="1"/>
        <c:lblAlgn val="ctr"/>
        <c:lblOffset val="100"/>
      </c:catAx>
      <c:valAx>
        <c:axId val="39127680"/>
        <c:scaling>
          <c:orientation val="minMax"/>
        </c:scaling>
        <c:axPos val="l"/>
        <c:majorGridlines/>
        <c:numFmt formatCode="General" sourceLinked="1"/>
        <c:tickLblPos val="nextTo"/>
        <c:crossAx val="3912614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ТРАНСКРИПЦИЯ </c:v>
                </c:pt>
                <c:pt idx="1">
                  <c:v>ПРАВИЛЬНЫЙ ОТВЕТ </c:v>
                </c:pt>
                <c:pt idx="2">
                  <c:v>ОБЪЯСНЕНИЕ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ТРАНСКРИПЦИЯ </c:v>
                </c:pt>
                <c:pt idx="1">
                  <c:v>ПРАВИЛЬНЫЙ ОТВЕТ </c:v>
                </c:pt>
                <c:pt idx="2">
                  <c:v>ОБЪЯСНЕНИЕ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ТРАНСКРИПЦИЯ </c:v>
                </c:pt>
                <c:pt idx="1">
                  <c:v>ПРАВИЛЬНЫЙ ОТВЕТ </c:v>
                </c:pt>
                <c:pt idx="2">
                  <c:v>ОБЪЯСНЕНИЕ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hape val="cylinder"/>
        <c:axId val="39762560"/>
        <c:axId val="39776640"/>
        <c:axId val="0"/>
      </c:bar3DChart>
      <c:catAx>
        <c:axId val="3976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776640"/>
        <c:crosses val="autoZero"/>
        <c:auto val="1"/>
        <c:lblAlgn val="ctr"/>
        <c:lblOffset val="100"/>
      </c:catAx>
      <c:valAx>
        <c:axId val="39776640"/>
        <c:scaling>
          <c:orientation val="minMax"/>
        </c:scaling>
        <c:axPos val="l"/>
        <c:majorGridlines/>
        <c:numFmt formatCode="General" sourceLinked="1"/>
        <c:tickLblPos val="nextTo"/>
        <c:crossAx val="39762560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3967264508603114E-2"/>
          <c:y val="7.1571130863417681E-2"/>
          <c:w val="0.85593625449596578"/>
          <c:h val="0.448788682905920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транскрипция </c:v>
                </c:pt>
                <c:pt idx="1">
                  <c:v>характеристика звуков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транскрипция </c:v>
                </c:pt>
                <c:pt idx="1">
                  <c:v>характеристика звуков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транскрипция </c:v>
                </c:pt>
                <c:pt idx="1">
                  <c:v>характеристика звуков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hape val="cylinder"/>
        <c:axId val="39959168"/>
        <c:axId val="39960960"/>
        <c:axId val="0"/>
      </c:bar3DChart>
      <c:catAx>
        <c:axId val="399591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960960"/>
        <c:crosses val="autoZero"/>
        <c:auto val="1"/>
        <c:lblAlgn val="ctr"/>
        <c:lblOffset val="100"/>
      </c:catAx>
      <c:valAx>
        <c:axId val="39960960"/>
        <c:scaling>
          <c:orientation val="minMax"/>
        </c:scaling>
        <c:axPos val="l"/>
        <c:majorGridlines/>
        <c:numFmt formatCode="General" sourceLinked="1"/>
        <c:tickLblPos val="nextTo"/>
        <c:crossAx val="39959168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 </c:v>
                </c:pt>
                <c:pt idx="2">
                  <c:v>перевод </c:v>
                </c:pt>
                <c:pt idx="3">
                  <c:v>объяснение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 </c:v>
                </c:pt>
                <c:pt idx="2">
                  <c:v>перевод </c:v>
                </c:pt>
                <c:pt idx="3">
                  <c:v>объяснение 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 </c:v>
                </c:pt>
                <c:pt idx="2">
                  <c:v>перевод </c:v>
                </c:pt>
                <c:pt idx="3">
                  <c:v>объяснение 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shape val="cylinder"/>
        <c:axId val="40041088"/>
        <c:axId val="40055168"/>
        <c:axId val="0"/>
      </c:bar3DChart>
      <c:catAx>
        <c:axId val="400410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055168"/>
        <c:crosses val="autoZero"/>
        <c:auto val="1"/>
        <c:lblAlgn val="ctr"/>
        <c:lblOffset val="100"/>
      </c:catAx>
      <c:valAx>
        <c:axId val="40055168"/>
        <c:scaling>
          <c:orientation val="minMax"/>
        </c:scaling>
        <c:axPos val="l"/>
        <c:majorGridlines/>
        <c:numFmt formatCode="General" sourceLinked="1"/>
        <c:tickLblPos val="nextTo"/>
        <c:crossAx val="400410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указание пары </c:v>
                </c:pt>
                <c:pt idx="1">
                  <c:v>объяснение </c:v>
                </c:pt>
                <c:pt idx="2">
                  <c:v>свой пример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указание пары </c:v>
                </c:pt>
                <c:pt idx="1">
                  <c:v>объяснение </c:v>
                </c:pt>
                <c:pt idx="2">
                  <c:v>свой пример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указание пары </c:v>
                </c:pt>
                <c:pt idx="1">
                  <c:v>объяснение </c:v>
                </c:pt>
                <c:pt idx="2">
                  <c:v>свой пример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40184448"/>
        <c:axId val="40186240"/>
        <c:axId val="0"/>
      </c:bar3DChart>
      <c:catAx>
        <c:axId val="401844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186240"/>
        <c:crosses val="autoZero"/>
        <c:auto val="1"/>
        <c:lblAlgn val="ctr"/>
        <c:lblOffset val="100"/>
      </c:catAx>
      <c:valAx>
        <c:axId val="40186240"/>
        <c:scaling>
          <c:orientation val="minMax"/>
        </c:scaling>
        <c:axPos val="l"/>
        <c:majorGridlines/>
        <c:numFmt formatCode="General" sourceLinked="1"/>
        <c:tickLblPos val="nextTo"/>
        <c:crossAx val="401844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правильный ответ </c:v>
                </c:pt>
                <c:pt idx="1">
                  <c:v>объяснение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правильный ответ </c:v>
                </c:pt>
                <c:pt idx="1">
                  <c:v>объяснение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правильный ответ </c:v>
                </c:pt>
                <c:pt idx="1">
                  <c:v>объяснение </c:v>
                </c:pt>
                <c:pt idx="2">
                  <c:v>правильный ответ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hape val="cylinder"/>
        <c:axId val="39864960"/>
        <c:axId val="39870848"/>
        <c:axId val="0"/>
      </c:bar3DChart>
      <c:catAx>
        <c:axId val="398649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870848"/>
        <c:crosses val="autoZero"/>
        <c:auto val="1"/>
        <c:lblAlgn val="ctr"/>
        <c:lblOffset val="100"/>
      </c:catAx>
      <c:valAx>
        <c:axId val="39870848"/>
        <c:scaling>
          <c:orientation val="minMax"/>
        </c:scaling>
        <c:axPos val="l"/>
        <c:majorGridlines/>
        <c:numFmt formatCode="General" sourceLinked="1"/>
        <c:tickLblPos val="nextTo"/>
        <c:crossAx val="398649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</c:v>
                </c:pt>
                <c:pt idx="2">
                  <c:v>перевод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0</c:v>
                </c:pt>
                <c:pt idx="2">
                  <c:v>21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</c:v>
                </c:pt>
                <c:pt idx="2">
                  <c:v>перевод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19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перевод </c:v>
                </c:pt>
                <c:pt idx="1">
                  <c:v>объяснение </c:v>
                </c:pt>
                <c:pt idx="2">
                  <c:v>перевод </c:v>
                </c:pt>
                <c:pt idx="3">
                  <c:v>объяснение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hape val="cylinder"/>
        <c:axId val="40426112"/>
        <c:axId val="40432000"/>
        <c:axId val="0"/>
      </c:bar3DChart>
      <c:catAx>
        <c:axId val="404261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432000"/>
        <c:crosses val="autoZero"/>
        <c:auto val="1"/>
        <c:lblAlgn val="ctr"/>
        <c:lblOffset val="100"/>
      </c:catAx>
      <c:valAx>
        <c:axId val="40432000"/>
        <c:scaling>
          <c:orientation val="minMax"/>
        </c:scaling>
        <c:axPos val="l"/>
        <c:majorGridlines/>
        <c:numFmt formatCode="General" sourceLinked="1"/>
        <c:tickLblPos val="nextTo"/>
        <c:crossAx val="404261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итого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</c:v>
                </c:pt>
                <c:pt idx="1">
                  <c:v>54</c:v>
                </c:pt>
                <c:pt idx="2">
                  <c:v>19</c:v>
                </c:pt>
                <c:pt idx="3">
                  <c:v>20</c:v>
                </c:pt>
                <c:pt idx="4">
                  <c:v>24</c:v>
                </c:pt>
                <c:pt idx="5">
                  <c:v>47</c:v>
                </c:pt>
                <c:pt idx="6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итого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6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итого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6">
                  <c:v>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итого 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6">
                  <c:v>36</c:v>
                </c:pt>
              </c:numCache>
            </c:numRef>
          </c:val>
        </c:ser>
        <c:axId val="40725504"/>
        <c:axId val="40735488"/>
      </c:barChart>
      <c:catAx>
        <c:axId val="407255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35488"/>
        <c:crosses val="autoZero"/>
        <c:auto val="1"/>
        <c:lblAlgn val="ctr"/>
        <c:lblOffset val="100"/>
      </c:catAx>
      <c:valAx>
        <c:axId val="40735488"/>
        <c:scaling>
          <c:orientation val="minMax"/>
        </c:scaling>
        <c:axPos val="l"/>
        <c:majorGridlines/>
        <c:numFmt formatCode="General" sourceLinked="1"/>
        <c:tickLblPos val="nextTo"/>
        <c:crossAx val="4072550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E94BC-450C-4138-9937-8F3BC98FF5AA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F73C671-BE72-49F0-A564-0522F93EFC4D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компетенции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06E418-FC53-4481-8CD0-31DD918FBD73}" type="parTrans" cxnId="{2B8F8F79-665A-4137-BB95-6B7F0525BEA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245D786-9C61-407C-8AA4-0528D7BCBB14}" type="sibTrans" cxnId="{2B8F8F79-665A-4137-BB95-6B7F0525BEA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B980944-B224-4E24-9726-252187A9B8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Лингвистические задачи 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10EE8F3-14C3-4E22-B3FF-02A3CEF7E011}" type="parTrans" cxnId="{0A7C198A-F12E-45D9-8C46-F36E9842002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2CC750D-AF83-44D9-AE54-464B1670A56F}" type="sibTrans" cxnId="{0A7C198A-F12E-45D9-8C46-F36E9842002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2D0A05A-F98B-4F3C-97F4-BCAF42737C25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Опыт  и инициатива старшеклассников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DDEBBD-48E6-4285-9337-154E3F97FF92}" type="parTrans" cxnId="{4482FF68-666E-46B6-8D9A-BEC15F023FE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F641154-940E-4BA4-8B52-17D8F9B6492F}" type="sibTrans" cxnId="{4482FF68-666E-46B6-8D9A-BEC15F023FE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F498370-FE88-4142-8D48-0924365F788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охват детей улуса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5-7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71A916-ED4B-4C62-BE5A-3A1F7C5D49AE}" type="parTrans" cxnId="{20F35D21-016E-47CE-A3A9-A901AF0D3CB1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379AE21A-D2B8-4C17-A6E2-9FA41613FE3B}" type="sibTrans" cxnId="{20F35D21-016E-47CE-A3A9-A901AF0D3CB1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B54E6826-0998-4634-9BBE-8053D0CCA8C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Интернет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A3AB7E5-B47A-419C-966F-8095EA70F2AB}" type="parTrans" cxnId="{F017DEC5-0B5E-4588-9AC9-812FD8336EA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E62FEAE-0C05-4D31-B255-DF66D030006B}" type="sibTrans" cxnId="{F017DEC5-0B5E-4588-9AC9-812FD8336EA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83A5B39-1903-4E21-839E-6AFB4EFC7116}" type="pres">
      <dgm:prSet presAssocID="{0A0E94BC-450C-4138-9937-8F3BC98FF5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853D5-FCC7-4FE2-8E1F-12A1EBCC8BAC}" type="pres">
      <dgm:prSet presAssocID="{4F73C671-BE72-49F0-A564-0522F93EFC4D}" presName="node" presStyleLbl="node1" presStyleIdx="0" presStyleCnt="5" custScaleX="154559" custScaleY="142561" custRadScaleRad="100047" custRadScaleInc="7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31AB9-7483-48FE-9665-57C0D85BFC76}" type="pres">
      <dgm:prSet presAssocID="{4F73C671-BE72-49F0-A564-0522F93EFC4D}" presName="spNode" presStyleCnt="0"/>
      <dgm:spPr/>
    </dgm:pt>
    <dgm:pt modelId="{F46EAE45-E0AD-440A-8F0D-C6C10F867B0C}" type="pres">
      <dgm:prSet presAssocID="{A245D786-9C61-407C-8AA4-0528D7BCBB1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14B12CA-31FE-4B6D-9243-F941802EA847}" type="pres">
      <dgm:prSet presAssocID="{9B980944-B224-4E24-9726-252187A9B8E6}" presName="node" presStyleLbl="node1" presStyleIdx="1" presStyleCnt="5" custScaleX="146901" custScaleY="156904" custRadScaleRad="138147" custRadScaleInc="2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8B00D-84DC-42A6-87C6-DA6B33E37FD9}" type="pres">
      <dgm:prSet presAssocID="{9B980944-B224-4E24-9726-252187A9B8E6}" presName="spNode" presStyleCnt="0"/>
      <dgm:spPr/>
    </dgm:pt>
    <dgm:pt modelId="{DEE9F8F1-D75F-4FF0-9D98-A5B44C00B693}" type="pres">
      <dgm:prSet presAssocID="{82CC750D-AF83-44D9-AE54-464B1670A56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B402BD4-281D-4ECD-96B4-21D896648A95}" type="pres">
      <dgm:prSet presAssocID="{F2D0A05A-F98B-4F3C-97F4-BCAF42737C25}" presName="node" presStyleLbl="node1" presStyleIdx="2" presStyleCnt="5" custScaleX="148230" custScaleY="170789" custRadScaleRad="110857" custRadScaleInc="-29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E4426-53AD-4447-8CA5-ED0F1054215F}" type="pres">
      <dgm:prSet presAssocID="{F2D0A05A-F98B-4F3C-97F4-BCAF42737C25}" presName="spNode" presStyleCnt="0"/>
      <dgm:spPr/>
    </dgm:pt>
    <dgm:pt modelId="{FCF14D99-F179-4F32-9796-BCC00FBE5BE5}" type="pres">
      <dgm:prSet presAssocID="{9F641154-940E-4BA4-8B52-17D8F9B6492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353F190-500A-4492-B1ED-B8A02E309672}" type="pres">
      <dgm:prSet presAssocID="{7F498370-FE88-4142-8D48-0924365F7885}" presName="node" presStyleLbl="node1" presStyleIdx="3" presStyleCnt="5" custScaleX="170973" custScaleY="181180" custRadScaleRad="107873" custRadScaleInc="2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70DCB-E058-41C1-8185-24C1B315F1CB}" type="pres">
      <dgm:prSet presAssocID="{7F498370-FE88-4142-8D48-0924365F7885}" presName="spNode" presStyleCnt="0"/>
      <dgm:spPr/>
    </dgm:pt>
    <dgm:pt modelId="{0F439378-D7B4-409D-893C-6FAF660242D4}" type="pres">
      <dgm:prSet presAssocID="{379AE21A-D2B8-4C17-A6E2-9FA41613FE3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0D16832-AEC2-44DE-A939-4B9965FEC792}" type="pres">
      <dgm:prSet presAssocID="{B54E6826-0998-4634-9BBE-8053D0CCA8CF}" presName="node" presStyleLbl="node1" presStyleIdx="4" presStyleCnt="5" custScaleX="140815" custScaleY="157031" custRadScaleRad="127710" custRadScaleInc="-1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72B08-ED50-4209-924E-F2E43A13602C}" type="pres">
      <dgm:prSet presAssocID="{B54E6826-0998-4634-9BBE-8053D0CCA8CF}" presName="spNode" presStyleCnt="0"/>
      <dgm:spPr/>
    </dgm:pt>
    <dgm:pt modelId="{2C196965-D5EA-421D-9F8F-EF89A37D5C9C}" type="pres">
      <dgm:prSet presAssocID="{1E62FEAE-0C05-4D31-B255-DF66D030006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D295CF4-0A40-4314-8CEF-AC225362BC54}" type="presOf" srcId="{A245D786-9C61-407C-8AA4-0528D7BCBB14}" destId="{F46EAE45-E0AD-440A-8F0D-C6C10F867B0C}" srcOrd="0" destOrd="0" presId="urn:microsoft.com/office/officeart/2005/8/layout/cycle5"/>
    <dgm:cxn modelId="{857015F5-ACE8-471B-BB8D-2BA5A9BD9875}" type="presOf" srcId="{4F73C671-BE72-49F0-A564-0522F93EFC4D}" destId="{36A853D5-FCC7-4FE2-8E1F-12A1EBCC8BAC}" srcOrd="0" destOrd="0" presId="urn:microsoft.com/office/officeart/2005/8/layout/cycle5"/>
    <dgm:cxn modelId="{4F8DC8C4-D0E7-4AA6-9EAF-85AB9083699E}" type="presOf" srcId="{F2D0A05A-F98B-4F3C-97F4-BCAF42737C25}" destId="{9B402BD4-281D-4ECD-96B4-21D896648A95}" srcOrd="0" destOrd="0" presId="urn:microsoft.com/office/officeart/2005/8/layout/cycle5"/>
    <dgm:cxn modelId="{4482FF68-666E-46B6-8D9A-BEC15F023FE9}" srcId="{0A0E94BC-450C-4138-9937-8F3BC98FF5AA}" destId="{F2D0A05A-F98B-4F3C-97F4-BCAF42737C25}" srcOrd="2" destOrd="0" parTransId="{D1DDEBBD-48E6-4285-9337-154E3F97FF92}" sibTransId="{9F641154-940E-4BA4-8B52-17D8F9B6492F}"/>
    <dgm:cxn modelId="{2B8F8F79-665A-4137-BB95-6B7F0525BEAC}" srcId="{0A0E94BC-450C-4138-9937-8F3BC98FF5AA}" destId="{4F73C671-BE72-49F0-A564-0522F93EFC4D}" srcOrd="0" destOrd="0" parTransId="{F306E418-FC53-4481-8CD0-31DD918FBD73}" sibTransId="{A245D786-9C61-407C-8AA4-0528D7BCBB14}"/>
    <dgm:cxn modelId="{A519B9A2-0961-412F-81A8-88D19FA8FB6C}" type="presOf" srcId="{82CC750D-AF83-44D9-AE54-464B1670A56F}" destId="{DEE9F8F1-D75F-4FF0-9D98-A5B44C00B693}" srcOrd="0" destOrd="0" presId="urn:microsoft.com/office/officeart/2005/8/layout/cycle5"/>
    <dgm:cxn modelId="{140A6662-2336-409F-A244-DDF117C90D7D}" type="presOf" srcId="{7F498370-FE88-4142-8D48-0924365F7885}" destId="{E353F190-500A-4492-B1ED-B8A02E309672}" srcOrd="0" destOrd="0" presId="urn:microsoft.com/office/officeart/2005/8/layout/cycle5"/>
    <dgm:cxn modelId="{F3EED468-3D7E-4CAC-9E18-5AC8358F4B18}" type="presOf" srcId="{9B980944-B224-4E24-9726-252187A9B8E6}" destId="{D14B12CA-31FE-4B6D-9243-F941802EA847}" srcOrd="0" destOrd="0" presId="urn:microsoft.com/office/officeart/2005/8/layout/cycle5"/>
    <dgm:cxn modelId="{20F35D21-016E-47CE-A3A9-A901AF0D3CB1}" srcId="{0A0E94BC-450C-4138-9937-8F3BC98FF5AA}" destId="{7F498370-FE88-4142-8D48-0924365F7885}" srcOrd="3" destOrd="0" parTransId="{D871A916-ED4B-4C62-BE5A-3A1F7C5D49AE}" sibTransId="{379AE21A-D2B8-4C17-A6E2-9FA41613FE3B}"/>
    <dgm:cxn modelId="{F017DEC5-0B5E-4588-9AC9-812FD8336EA9}" srcId="{0A0E94BC-450C-4138-9937-8F3BC98FF5AA}" destId="{B54E6826-0998-4634-9BBE-8053D0CCA8CF}" srcOrd="4" destOrd="0" parTransId="{5A3AB7E5-B47A-419C-966F-8095EA70F2AB}" sibTransId="{1E62FEAE-0C05-4D31-B255-DF66D030006B}"/>
    <dgm:cxn modelId="{0D24C736-9BBA-4213-8F5C-30A351B036A2}" type="presOf" srcId="{1E62FEAE-0C05-4D31-B255-DF66D030006B}" destId="{2C196965-D5EA-421D-9F8F-EF89A37D5C9C}" srcOrd="0" destOrd="0" presId="urn:microsoft.com/office/officeart/2005/8/layout/cycle5"/>
    <dgm:cxn modelId="{0A7C198A-F12E-45D9-8C46-F36E98420025}" srcId="{0A0E94BC-450C-4138-9937-8F3BC98FF5AA}" destId="{9B980944-B224-4E24-9726-252187A9B8E6}" srcOrd="1" destOrd="0" parTransId="{010EE8F3-14C3-4E22-B3FF-02A3CEF7E011}" sibTransId="{82CC750D-AF83-44D9-AE54-464B1670A56F}"/>
    <dgm:cxn modelId="{A1F460B7-3B34-49E9-9999-D1DF1F8EFEA8}" type="presOf" srcId="{379AE21A-D2B8-4C17-A6E2-9FA41613FE3B}" destId="{0F439378-D7B4-409D-893C-6FAF660242D4}" srcOrd="0" destOrd="0" presId="urn:microsoft.com/office/officeart/2005/8/layout/cycle5"/>
    <dgm:cxn modelId="{B29D97BD-5CB2-42FE-A463-B8B537AF041F}" type="presOf" srcId="{0A0E94BC-450C-4138-9937-8F3BC98FF5AA}" destId="{483A5B39-1903-4E21-839E-6AFB4EFC7116}" srcOrd="0" destOrd="0" presId="urn:microsoft.com/office/officeart/2005/8/layout/cycle5"/>
    <dgm:cxn modelId="{1A9D025F-A8D9-4CCE-9882-902D721694A2}" type="presOf" srcId="{9F641154-940E-4BA4-8B52-17D8F9B6492F}" destId="{FCF14D99-F179-4F32-9796-BCC00FBE5BE5}" srcOrd="0" destOrd="0" presId="urn:microsoft.com/office/officeart/2005/8/layout/cycle5"/>
    <dgm:cxn modelId="{F3D4AC80-7DD2-4B29-908D-EFFC888B5D5C}" type="presOf" srcId="{B54E6826-0998-4634-9BBE-8053D0CCA8CF}" destId="{00D16832-AEC2-44DE-A939-4B9965FEC792}" srcOrd="0" destOrd="0" presId="urn:microsoft.com/office/officeart/2005/8/layout/cycle5"/>
    <dgm:cxn modelId="{3DDD9A77-6899-4515-89E8-881EC48F27E2}" type="presParOf" srcId="{483A5B39-1903-4E21-839E-6AFB4EFC7116}" destId="{36A853D5-FCC7-4FE2-8E1F-12A1EBCC8BAC}" srcOrd="0" destOrd="0" presId="urn:microsoft.com/office/officeart/2005/8/layout/cycle5"/>
    <dgm:cxn modelId="{C1F42294-ABC0-4496-B6A8-029BB8E52D23}" type="presParOf" srcId="{483A5B39-1903-4E21-839E-6AFB4EFC7116}" destId="{B7031AB9-7483-48FE-9665-57C0D85BFC76}" srcOrd="1" destOrd="0" presId="urn:microsoft.com/office/officeart/2005/8/layout/cycle5"/>
    <dgm:cxn modelId="{449AB286-455E-4972-B3CF-E3385F3A372D}" type="presParOf" srcId="{483A5B39-1903-4E21-839E-6AFB4EFC7116}" destId="{F46EAE45-E0AD-440A-8F0D-C6C10F867B0C}" srcOrd="2" destOrd="0" presId="urn:microsoft.com/office/officeart/2005/8/layout/cycle5"/>
    <dgm:cxn modelId="{17EFAE1E-B5C0-4912-866D-F65658BC6198}" type="presParOf" srcId="{483A5B39-1903-4E21-839E-6AFB4EFC7116}" destId="{D14B12CA-31FE-4B6D-9243-F941802EA847}" srcOrd="3" destOrd="0" presId="urn:microsoft.com/office/officeart/2005/8/layout/cycle5"/>
    <dgm:cxn modelId="{3AD4623B-E8B3-43B8-B330-CD4A049C8367}" type="presParOf" srcId="{483A5B39-1903-4E21-839E-6AFB4EFC7116}" destId="{E2A8B00D-84DC-42A6-87C6-DA6B33E37FD9}" srcOrd="4" destOrd="0" presId="urn:microsoft.com/office/officeart/2005/8/layout/cycle5"/>
    <dgm:cxn modelId="{EA25C8F8-F8C8-41B5-BAF2-3402E4795984}" type="presParOf" srcId="{483A5B39-1903-4E21-839E-6AFB4EFC7116}" destId="{DEE9F8F1-D75F-4FF0-9D98-A5B44C00B693}" srcOrd="5" destOrd="0" presId="urn:microsoft.com/office/officeart/2005/8/layout/cycle5"/>
    <dgm:cxn modelId="{2EC4948D-783F-40FD-B2D8-347C06864293}" type="presParOf" srcId="{483A5B39-1903-4E21-839E-6AFB4EFC7116}" destId="{9B402BD4-281D-4ECD-96B4-21D896648A95}" srcOrd="6" destOrd="0" presId="urn:microsoft.com/office/officeart/2005/8/layout/cycle5"/>
    <dgm:cxn modelId="{FEA9852E-FFBF-49D5-9B2F-2979BC8E8338}" type="presParOf" srcId="{483A5B39-1903-4E21-839E-6AFB4EFC7116}" destId="{73FE4426-53AD-4447-8CA5-ED0F1054215F}" srcOrd="7" destOrd="0" presId="urn:microsoft.com/office/officeart/2005/8/layout/cycle5"/>
    <dgm:cxn modelId="{DB200A17-417E-455A-A4AD-9A5F9C8EF860}" type="presParOf" srcId="{483A5B39-1903-4E21-839E-6AFB4EFC7116}" destId="{FCF14D99-F179-4F32-9796-BCC00FBE5BE5}" srcOrd="8" destOrd="0" presId="urn:microsoft.com/office/officeart/2005/8/layout/cycle5"/>
    <dgm:cxn modelId="{B7829560-8515-414C-B426-7A661C95D908}" type="presParOf" srcId="{483A5B39-1903-4E21-839E-6AFB4EFC7116}" destId="{E353F190-500A-4492-B1ED-B8A02E309672}" srcOrd="9" destOrd="0" presId="urn:microsoft.com/office/officeart/2005/8/layout/cycle5"/>
    <dgm:cxn modelId="{BB119ED8-38D8-4BEA-91D0-F1D97A378B4C}" type="presParOf" srcId="{483A5B39-1903-4E21-839E-6AFB4EFC7116}" destId="{72870DCB-E058-41C1-8185-24C1B315F1CB}" srcOrd="10" destOrd="0" presId="urn:microsoft.com/office/officeart/2005/8/layout/cycle5"/>
    <dgm:cxn modelId="{57FAADEF-223C-44DF-93C0-DEB580A1CC05}" type="presParOf" srcId="{483A5B39-1903-4E21-839E-6AFB4EFC7116}" destId="{0F439378-D7B4-409D-893C-6FAF660242D4}" srcOrd="11" destOrd="0" presId="urn:microsoft.com/office/officeart/2005/8/layout/cycle5"/>
    <dgm:cxn modelId="{714CB902-05B0-45F0-82A2-AD56BC7DFF78}" type="presParOf" srcId="{483A5B39-1903-4E21-839E-6AFB4EFC7116}" destId="{00D16832-AEC2-44DE-A939-4B9965FEC792}" srcOrd="12" destOrd="0" presId="urn:microsoft.com/office/officeart/2005/8/layout/cycle5"/>
    <dgm:cxn modelId="{225D6267-D7F2-4AB2-B55B-A480CECA51B8}" type="presParOf" srcId="{483A5B39-1903-4E21-839E-6AFB4EFC7116}" destId="{B5772B08-ED50-4209-924E-F2E43A13602C}" srcOrd="13" destOrd="0" presId="urn:microsoft.com/office/officeart/2005/8/layout/cycle5"/>
    <dgm:cxn modelId="{5BBC5A84-8231-47CF-8279-671B663EB78A}" type="presParOf" srcId="{483A5B39-1903-4E21-839E-6AFB4EFC7116}" destId="{2C196965-D5EA-421D-9F8F-EF89A37D5C9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1DDE5-28BE-487C-B5A2-982F1D9DEC7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7578B8A-0B3C-40F2-9F9B-8D369BEE871A}">
      <dgm:prSet phldrT="[Текст]" custT="1"/>
      <dgm:spPr>
        <a:solidFill>
          <a:srgbClr val="FF0000"/>
        </a:solidFill>
      </dgm:spPr>
      <dgm:t>
        <a:bodyPr anchor="b"/>
        <a:lstStyle/>
        <a:p>
          <a:r>
            <a:rPr lang="ru-RU" sz="2000" dirty="0" smtClean="0"/>
            <a:t>Высокий</a:t>
          </a:r>
        </a:p>
        <a:p>
          <a:r>
            <a:rPr lang="ru-RU" sz="2000" dirty="0" smtClean="0"/>
            <a:t>(№5, 6)</a:t>
          </a:r>
          <a:endParaRPr lang="ru-RU" sz="2000" dirty="0"/>
        </a:p>
      </dgm:t>
    </dgm:pt>
    <dgm:pt modelId="{C24BC41B-9155-425E-A8EE-FFE1E7B20058}" type="parTrans" cxnId="{037F5E81-9398-43BA-9248-0FD1A724FC01}">
      <dgm:prSet/>
      <dgm:spPr/>
      <dgm:t>
        <a:bodyPr/>
        <a:lstStyle/>
        <a:p>
          <a:endParaRPr lang="ru-RU"/>
        </a:p>
      </dgm:t>
    </dgm:pt>
    <dgm:pt modelId="{3BB2DBE4-19E5-44DA-A8EF-A33CFE0A05D7}" type="sibTrans" cxnId="{037F5E81-9398-43BA-9248-0FD1A724FC01}">
      <dgm:prSet/>
      <dgm:spPr/>
      <dgm:t>
        <a:bodyPr/>
        <a:lstStyle/>
        <a:p>
          <a:endParaRPr lang="ru-RU"/>
        </a:p>
      </dgm:t>
    </dgm:pt>
    <dgm:pt modelId="{E024CA71-D33B-4848-B0BD-CF59F4E1561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/>
            <a:t>Повышенный</a:t>
          </a:r>
        </a:p>
        <a:p>
          <a:r>
            <a:rPr lang="ru-RU" sz="2000" dirty="0" smtClean="0"/>
            <a:t>(№3,4)</a:t>
          </a:r>
          <a:endParaRPr lang="ru-RU" sz="2000" dirty="0"/>
        </a:p>
      </dgm:t>
    </dgm:pt>
    <dgm:pt modelId="{72326F01-CEC2-4F31-83F2-9661D118E1DF}" type="parTrans" cxnId="{6506A763-9E1E-4363-8171-1DB4C30FFADF}">
      <dgm:prSet/>
      <dgm:spPr/>
      <dgm:t>
        <a:bodyPr/>
        <a:lstStyle/>
        <a:p>
          <a:endParaRPr lang="ru-RU"/>
        </a:p>
      </dgm:t>
    </dgm:pt>
    <dgm:pt modelId="{5B77FEE3-C657-4D8C-8355-14EF45CC5214}" type="sibTrans" cxnId="{6506A763-9E1E-4363-8171-1DB4C30FFADF}">
      <dgm:prSet/>
      <dgm:spPr/>
      <dgm:t>
        <a:bodyPr/>
        <a:lstStyle/>
        <a:p>
          <a:endParaRPr lang="ru-RU"/>
        </a:p>
      </dgm:t>
    </dgm:pt>
    <dgm:pt modelId="{EA0E5E32-B68F-4C64-8FB1-64292501F9D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Базовый</a:t>
          </a:r>
        </a:p>
        <a:p>
          <a:r>
            <a:rPr lang="ru-RU" sz="2000" dirty="0" smtClean="0"/>
            <a:t>(№1,2)</a:t>
          </a:r>
          <a:endParaRPr lang="ru-RU" sz="2000" dirty="0"/>
        </a:p>
      </dgm:t>
    </dgm:pt>
    <dgm:pt modelId="{EE084F83-1AEE-43BD-A927-86AA6D50FA9A}" type="parTrans" cxnId="{4E0FDB3D-4363-4504-946F-A4C5D4E7BA84}">
      <dgm:prSet/>
      <dgm:spPr/>
      <dgm:t>
        <a:bodyPr/>
        <a:lstStyle/>
        <a:p>
          <a:endParaRPr lang="ru-RU"/>
        </a:p>
      </dgm:t>
    </dgm:pt>
    <dgm:pt modelId="{9DCE67F4-02B5-4F5C-967D-798B43069349}" type="sibTrans" cxnId="{4E0FDB3D-4363-4504-946F-A4C5D4E7BA84}">
      <dgm:prSet/>
      <dgm:spPr/>
      <dgm:t>
        <a:bodyPr/>
        <a:lstStyle/>
        <a:p>
          <a:endParaRPr lang="ru-RU"/>
        </a:p>
      </dgm:t>
    </dgm:pt>
    <dgm:pt modelId="{BA633334-84B8-423A-824C-C4521F759E44}" type="pres">
      <dgm:prSet presAssocID="{7071DDE5-28BE-487C-B5A2-982F1D9DEC78}" presName="Name0" presStyleCnt="0">
        <dgm:presLayoutVars>
          <dgm:dir/>
          <dgm:animLvl val="lvl"/>
          <dgm:resizeHandles val="exact"/>
        </dgm:presLayoutVars>
      </dgm:prSet>
      <dgm:spPr/>
    </dgm:pt>
    <dgm:pt modelId="{95F19480-0130-496D-9CAE-1CDF2595F4E9}" type="pres">
      <dgm:prSet presAssocID="{57578B8A-0B3C-40F2-9F9B-8D369BEE871A}" presName="Name8" presStyleCnt="0"/>
      <dgm:spPr/>
    </dgm:pt>
    <dgm:pt modelId="{612911F4-05FA-43AB-9C3C-60EB1FDD8A64}" type="pres">
      <dgm:prSet presAssocID="{57578B8A-0B3C-40F2-9F9B-8D369BEE87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064F-C507-4C39-AE11-FDC2CD888E53}" type="pres">
      <dgm:prSet presAssocID="{57578B8A-0B3C-40F2-9F9B-8D369BEE87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BA77-9073-4160-B887-4F4003C5842E}" type="pres">
      <dgm:prSet presAssocID="{E024CA71-D33B-4848-B0BD-CF59F4E1561B}" presName="Name8" presStyleCnt="0"/>
      <dgm:spPr/>
    </dgm:pt>
    <dgm:pt modelId="{91E0B359-F968-431B-B667-E8DFC311DEC2}" type="pres">
      <dgm:prSet presAssocID="{E024CA71-D33B-4848-B0BD-CF59F4E156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DD8E-6552-4777-8FBC-438A707C0012}" type="pres">
      <dgm:prSet presAssocID="{E024CA71-D33B-4848-B0BD-CF59F4E156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0ABD9-BB0F-41A4-BC14-DC1D4D55C9EA}" type="pres">
      <dgm:prSet presAssocID="{EA0E5E32-B68F-4C64-8FB1-64292501F9D9}" presName="Name8" presStyleCnt="0"/>
      <dgm:spPr/>
    </dgm:pt>
    <dgm:pt modelId="{2242B919-DB58-4965-8EF5-33E5FC2CEC25}" type="pres">
      <dgm:prSet presAssocID="{EA0E5E32-B68F-4C64-8FB1-64292501F9D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B4AD5-1B33-4483-B83E-8E8AA57A0E37}" type="pres">
      <dgm:prSet presAssocID="{EA0E5E32-B68F-4C64-8FB1-64292501F9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EF0CE-7F43-465E-9206-F67DFEE4A3F2}" type="presOf" srcId="{E024CA71-D33B-4848-B0BD-CF59F4E1561B}" destId="{91E0B359-F968-431B-B667-E8DFC311DEC2}" srcOrd="0" destOrd="0" presId="urn:microsoft.com/office/officeart/2005/8/layout/pyramid1"/>
    <dgm:cxn modelId="{6506A763-9E1E-4363-8171-1DB4C30FFADF}" srcId="{7071DDE5-28BE-487C-B5A2-982F1D9DEC78}" destId="{E024CA71-D33B-4848-B0BD-CF59F4E1561B}" srcOrd="1" destOrd="0" parTransId="{72326F01-CEC2-4F31-83F2-9661D118E1DF}" sibTransId="{5B77FEE3-C657-4D8C-8355-14EF45CC5214}"/>
    <dgm:cxn modelId="{037F5E81-9398-43BA-9248-0FD1A724FC01}" srcId="{7071DDE5-28BE-487C-B5A2-982F1D9DEC78}" destId="{57578B8A-0B3C-40F2-9F9B-8D369BEE871A}" srcOrd="0" destOrd="0" parTransId="{C24BC41B-9155-425E-A8EE-FFE1E7B20058}" sibTransId="{3BB2DBE4-19E5-44DA-A8EF-A33CFE0A05D7}"/>
    <dgm:cxn modelId="{1AE3A1CA-5E0E-4ADD-AFB2-23FFC6E426F8}" type="presOf" srcId="{E024CA71-D33B-4848-B0BD-CF59F4E1561B}" destId="{EF2FDD8E-6552-4777-8FBC-438A707C0012}" srcOrd="1" destOrd="0" presId="urn:microsoft.com/office/officeart/2005/8/layout/pyramid1"/>
    <dgm:cxn modelId="{58DA815A-76DC-438B-9B10-3F2F2C999BD4}" type="presOf" srcId="{57578B8A-0B3C-40F2-9F9B-8D369BEE871A}" destId="{612911F4-05FA-43AB-9C3C-60EB1FDD8A64}" srcOrd="0" destOrd="0" presId="urn:microsoft.com/office/officeart/2005/8/layout/pyramid1"/>
    <dgm:cxn modelId="{FCAFCAB4-3FC4-4C15-8F98-6EE29407115F}" type="presOf" srcId="{EA0E5E32-B68F-4C64-8FB1-64292501F9D9}" destId="{2242B919-DB58-4965-8EF5-33E5FC2CEC25}" srcOrd="0" destOrd="0" presId="urn:microsoft.com/office/officeart/2005/8/layout/pyramid1"/>
    <dgm:cxn modelId="{4E0FDB3D-4363-4504-946F-A4C5D4E7BA84}" srcId="{7071DDE5-28BE-487C-B5A2-982F1D9DEC78}" destId="{EA0E5E32-B68F-4C64-8FB1-64292501F9D9}" srcOrd="2" destOrd="0" parTransId="{EE084F83-1AEE-43BD-A927-86AA6D50FA9A}" sibTransId="{9DCE67F4-02B5-4F5C-967D-798B43069349}"/>
    <dgm:cxn modelId="{9357FE89-0AF2-40A8-ADE7-473509EB0545}" type="presOf" srcId="{57578B8A-0B3C-40F2-9F9B-8D369BEE871A}" destId="{508F064F-C507-4C39-AE11-FDC2CD888E53}" srcOrd="1" destOrd="0" presId="urn:microsoft.com/office/officeart/2005/8/layout/pyramid1"/>
    <dgm:cxn modelId="{319F19CA-6244-403C-B33D-D65D6C3BF3A0}" type="presOf" srcId="{7071DDE5-28BE-487C-B5A2-982F1D9DEC78}" destId="{BA633334-84B8-423A-824C-C4521F759E44}" srcOrd="0" destOrd="0" presId="urn:microsoft.com/office/officeart/2005/8/layout/pyramid1"/>
    <dgm:cxn modelId="{07DBBEA6-6A0F-46A6-87C7-DAA8D73E0C89}" type="presOf" srcId="{EA0E5E32-B68F-4C64-8FB1-64292501F9D9}" destId="{DA6B4AD5-1B33-4483-B83E-8E8AA57A0E37}" srcOrd="1" destOrd="0" presId="urn:microsoft.com/office/officeart/2005/8/layout/pyramid1"/>
    <dgm:cxn modelId="{910BF84C-006C-476C-95CC-67B35D31EEC0}" type="presParOf" srcId="{BA633334-84B8-423A-824C-C4521F759E44}" destId="{95F19480-0130-496D-9CAE-1CDF2595F4E9}" srcOrd="0" destOrd="0" presId="urn:microsoft.com/office/officeart/2005/8/layout/pyramid1"/>
    <dgm:cxn modelId="{A0D90BD0-85A1-4C65-B656-21B6E64D467F}" type="presParOf" srcId="{95F19480-0130-496D-9CAE-1CDF2595F4E9}" destId="{612911F4-05FA-43AB-9C3C-60EB1FDD8A64}" srcOrd="0" destOrd="0" presId="urn:microsoft.com/office/officeart/2005/8/layout/pyramid1"/>
    <dgm:cxn modelId="{2308D1E8-100F-4332-B023-31C8194DCBB2}" type="presParOf" srcId="{95F19480-0130-496D-9CAE-1CDF2595F4E9}" destId="{508F064F-C507-4C39-AE11-FDC2CD888E53}" srcOrd="1" destOrd="0" presId="urn:microsoft.com/office/officeart/2005/8/layout/pyramid1"/>
    <dgm:cxn modelId="{A8390C6A-DDFE-4054-89B8-4D8669FC8CD7}" type="presParOf" srcId="{BA633334-84B8-423A-824C-C4521F759E44}" destId="{2030BA77-9073-4160-B887-4F4003C5842E}" srcOrd="1" destOrd="0" presId="urn:microsoft.com/office/officeart/2005/8/layout/pyramid1"/>
    <dgm:cxn modelId="{FE99DC0B-7F72-4EE0-AF3C-01C81BD2F4AC}" type="presParOf" srcId="{2030BA77-9073-4160-B887-4F4003C5842E}" destId="{91E0B359-F968-431B-B667-E8DFC311DEC2}" srcOrd="0" destOrd="0" presId="urn:microsoft.com/office/officeart/2005/8/layout/pyramid1"/>
    <dgm:cxn modelId="{E140EE91-9D73-42A3-A490-5661AC363158}" type="presParOf" srcId="{2030BA77-9073-4160-B887-4F4003C5842E}" destId="{EF2FDD8E-6552-4777-8FBC-438A707C0012}" srcOrd="1" destOrd="0" presId="urn:microsoft.com/office/officeart/2005/8/layout/pyramid1"/>
    <dgm:cxn modelId="{99091BC7-327B-44AD-9717-B452BAC9BE32}" type="presParOf" srcId="{BA633334-84B8-423A-824C-C4521F759E44}" destId="{18C0ABD9-BB0F-41A4-BC14-DC1D4D55C9EA}" srcOrd="2" destOrd="0" presId="urn:microsoft.com/office/officeart/2005/8/layout/pyramid1"/>
    <dgm:cxn modelId="{F47CE128-3655-4195-B05F-57C4D3BF6F68}" type="presParOf" srcId="{18C0ABD9-BB0F-41A4-BC14-DC1D4D55C9EA}" destId="{2242B919-DB58-4965-8EF5-33E5FC2CEC25}" srcOrd="0" destOrd="0" presId="urn:microsoft.com/office/officeart/2005/8/layout/pyramid1"/>
    <dgm:cxn modelId="{C3C581CA-D6FE-408B-8A1C-92320A19A8B1}" type="presParOf" srcId="{18C0ABD9-BB0F-41A4-BC14-DC1D4D55C9EA}" destId="{DA6B4AD5-1B33-4483-B83E-8E8AA57A0E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AD2BA-0282-4C25-8136-E059E24A2B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2ED8C-90ED-4738-AA96-872E67BE5FBB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Ожидаемый  результат</a:t>
          </a:r>
        </a:p>
      </dgm:t>
    </dgm:pt>
    <dgm:pt modelId="{16DB6B61-6046-46B2-846D-1CE7A65483A0}" type="parTrans" cxnId="{114CE587-5B22-4682-8480-9ADB8FFE70AC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1416D0-3348-40C2-AA86-3F50C858E88D}" type="sibTrans" cxnId="{114CE587-5B22-4682-8480-9ADB8FFE70AC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4228ED-21EC-4B7C-A0B3-4863A694F454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ученик - участник</a:t>
          </a:r>
        </a:p>
      </dgm:t>
    </dgm:pt>
    <dgm:pt modelId="{395679DD-6E18-4D63-BD8A-F883EE0F9352}" type="parTrans" cxnId="{64FE57E5-CAB4-4305-860F-B1DD9EC8692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B4C215-2B8E-4C7B-8430-00F8AAABBF3F}" type="sibTrans" cxnId="{64FE57E5-CAB4-4305-860F-B1DD9EC8692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BACE4F-A000-41E9-9FAC-CF26C73996C6}">
      <dgm:prSet phldrT="[Текст]" custT="1"/>
      <dgm:spPr/>
      <dgm:t>
        <a:bodyPr/>
        <a:lstStyle/>
        <a:p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Ориентироваться в системе знаний , делать подбор источников </a:t>
          </a:r>
          <a:r>
            <a:rPr lang="sah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информации, </a:t>
          </a:r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добывать новые знания, перерабатывать полученные знания</a:t>
          </a:r>
          <a:r>
            <a:rPr lang="sah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7DB1CB-9731-4891-8180-9F211A80CFA2}" type="parTrans" cxnId="{76E34579-0265-48A8-A45B-5F7CFC84F7CD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955EF-1894-42CC-B1AA-F0E3DC41E5BE}" type="sibTrans" cxnId="{76E34579-0265-48A8-A45B-5F7CFC84F7CD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347D9F-97BF-498E-BB02-2C2B7F3AAB0D}">
      <dgm:prSet phldrT="[Текст]" custT="1"/>
      <dgm:spPr/>
      <dgm:t>
        <a:bodyPr/>
        <a:lstStyle/>
        <a:p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работать  по плану, планирование алгоритма действий 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9D5B76-FE06-415B-8F3D-01A7B46CB7A8}" type="parTrans" cxnId="{B4EF31F9-97EC-4CC0-9A1C-CC75B9B7F791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B131C4-E4A1-4B0B-9A12-8FD36CF1DFB4}" type="sibTrans" cxnId="{B4EF31F9-97EC-4CC0-9A1C-CC75B9B7F791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CC0325-FB76-4F96-A5F0-CCCDC47A7DFF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ученик  -организатор </a:t>
          </a:r>
        </a:p>
      </dgm:t>
    </dgm:pt>
    <dgm:pt modelId="{6CDA48A5-7618-405B-B0CA-19F049CBABCF}" type="parTrans" cxnId="{CDC9ACB7-29AB-4BB5-A555-7A1BD3CD386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C7CEB-B140-4974-A690-92366A68BAAB}" type="sibTrans" cxnId="{CDC9ACB7-29AB-4BB5-A555-7A1BD3CD386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798899-8357-4154-B5C7-E2C142C1EE97}">
      <dgm:prSet phldrT="[Текст]" custT="1"/>
      <dgm:spPr/>
      <dgm:t>
        <a:bodyPr/>
        <a:lstStyle/>
        <a:p>
          <a:r>
            <a:rPr lang="sah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поискать способы решения познавательных задач, выбирать , обобщать и фиксировать нужную информацию, устанавливать аналогии, строить логическое умозаключение, классифицировать , использовать знаково-символические средства представления информации для решения лингвистических задач</a:t>
          </a:r>
          <a:r>
            <a:rPr lang="sah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92D446-6EA9-4C8C-B505-1D155AEB9F7D}" type="parTrans" cxnId="{DAC98C17-C2F9-460E-BFB1-063261406C4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851217-7E4C-4A37-8F8C-0D14DEA862F6}" type="sibTrans" cxnId="{DAC98C17-C2F9-460E-BFB1-063261406C47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01A52A-B5AC-4378-9EFB-4C32A6A0DE4F}">
      <dgm:prSet custT="1"/>
      <dgm:spPr/>
      <dgm:t>
        <a:bodyPr/>
        <a:lstStyle/>
        <a:p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развитие самостоятельности в поиске решения различных задач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DA2DA-B068-4A3A-B312-AFBD2BAA5B76}" type="parTrans" cxnId="{0043F35E-A9CD-4208-A888-7A916807D590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5AB7D7-A97E-4602-AAC7-1C5D06E0B2A0}" type="sibTrans" cxnId="{0043F35E-A9CD-4208-A888-7A916807D590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1CF6C-1D19-494C-83FF-112A3534B39D}">
      <dgm:prSet custT="1"/>
      <dgm:spPr/>
      <dgm:t>
        <a:bodyPr/>
        <a:lstStyle/>
        <a:p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целеполагание, планироавние и алгоритмизация действий, анализ полученных  результатов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D6A990-E045-4738-B330-492DC7692873}" type="parTrans" cxnId="{8D73EDC0-4763-4C0D-859F-D1D61868F324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C33CEC-5048-44C2-B95E-07D67D99ACC2}" type="sibTrans" cxnId="{8D73EDC0-4763-4C0D-859F-D1D61868F324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F5BC3-5089-48C7-9169-A9217DD1D674}">
      <dgm:prSet custT="1"/>
      <dgm:spPr/>
      <dgm:t>
        <a:bodyPr/>
        <a:lstStyle/>
        <a:p>
          <a:r>
            <a:rPr lang="sah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развитие личности  путем сознательного присвоения нового социального опыта 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08C002-C953-444D-A89C-2C84401E2A35}" type="parTrans" cxnId="{41CE99D8-DF4B-4A97-BFEC-8AA1A816B415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3B94E-E784-44A2-A280-5A9C5F3B3F05}" type="sibTrans" cxnId="{41CE99D8-DF4B-4A97-BFEC-8AA1A816B415}">
      <dgm:prSet/>
      <dgm:spPr/>
      <dgm:t>
        <a:bodyPr/>
        <a:lstStyle/>
        <a:p>
          <a:endParaRPr lang="ru-RU" sz="36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91505-DF0C-420F-8D74-BB3B3B139B37}" type="pres">
      <dgm:prSet presAssocID="{D4FAD2BA-0282-4C25-8136-E059E24A2B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441DC4-3E16-4963-9BA6-1372DABA6A53}" type="pres">
      <dgm:prSet presAssocID="{5B62ED8C-90ED-4738-AA96-872E67BE5FBB}" presName="hierRoot1" presStyleCnt="0"/>
      <dgm:spPr/>
    </dgm:pt>
    <dgm:pt modelId="{5D53ECB4-A052-4E8F-B359-B5379F9F329E}" type="pres">
      <dgm:prSet presAssocID="{5B62ED8C-90ED-4738-AA96-872E67BE5FBB}" presName="composite" presStyleCnt="0"/>
      <dgm:spPr/>
    </dgm:pt>
    <dgm:pt modelId="{DD885E1C-D091-4F26-A860-A13A369BC3B6}" type="pres">
      <dgm:prSet presAssocID="{5B62ED8C-90ED-4738-AA96-872E67BE5FBB}" presName="background" presStyleLbl="node0" presStyleIdx="0" presStyleCnt="1"/>
      <dgm:spPr/>
    </dgm:pt>
    <dgm:pt modelId="{AF79D057-762F-442E-95F4-3513D371D03E}" type="pres">
      <dgm:prSet presAssocID="{5B62ED8C-90ED-4738-AA96-872E67BE5FBB}" presName="text" presStyleLbl="fgAcc0" presStyleIdx="0" presStyleCnt="1" custScaleX="261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5B77B-0E93-48ED-A3B9-105B818E9C24}" type="pres">
      <dgm:prSet presAssocID="{5B62ED8C-90ED-4738-AA96-872E67BE5FBB}" presName="hierChild2" presStyleCnt="0"/>
      <dgm:spPr/>
    </dgm:pt>
    <dgm:pt modelId="{B8376E44-C4D3-4E7D-ABEE-1DF3B8383178}" type="pres">
      <dgm:prSet presAssocID="{395679DD-6E18-4D63-BD8A-F883EE0F935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1DCAD39-2D02-4FCA-B0BB-F041C14EFCF9}" type="pres">
      <dgm:prSet presAssocID="{D44228ED-21EC-4B7C-A0B3-4863A694F454}" presName="hierRoot2" presStyleCnt="0"/>
      <dgm:spPr/>
    </dgm:pt>
    <dgm:pt modelId="{80188E8A-EFB5-4CE5-A05B-7FBEFE849F49}" type="pres">
      <dgm:prSet presAssocID="{D44228ED-21EC-4B7C-A0B3-4863A694F454}" presName="composite2" presStyleCnt="0"/>
      <dgm:spPr/>
    </dgm:pt>
    <dgm:pt modelId="{2982583E-4DA4-4CA0-B1B5-28C62DD55BA2}" type="pres">
      <dgm:prSet presAssocID="{D44228ED-21EC-4B7C-A0B3-4863A694F454}" presName="background2" presStyleLbl="node2" presStyleIdx="0" presStyleCnt="2"/>
      <dgm:spPr/>
    </dgm:pt>
    <dgm:pt modelId="{52664432-CD66-4F29-A480-9E3F23034D1C}" type="pres">
      <dgm:prSet presAssocID="{D44228ED-21EC-4B7C-A0B3-4863A694F454}" presName="text2" presStyleLbl="fgAcc2" presStyleIdx="0" presStyleCnt="2" custScaleX="232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8315A-F835-405B-8CF7-2ED213CAFA31}" type="pres">
      <dgm:prSet presAssocID="{D44228ED-21EC-4B7C-A0B3-4863A694F454}" presName="hierChild3" presStyleCnt="0"/>
      <dgm:spPr/>
    </dgm:pt>
    <dgm:pt modelId="{0158A4FE-A26B-44DD-9A89-189D7D5A4356}" type="pres">
      <dgm:prSet presAssocID="{357DB1CB-9731-4891-8180-9F211A80CFA2}" presName="Name17" presStyleLbl="parChTrans1D3" presStyleIdx="0" presStyleCnt="6"/>
      <dgm:spPr/>
      <dgm:t>
        <a:bodyPr/>
        <a:lstStyle/>
        <a:p>
          <a:endParaRPr lang="ru-RU"/>
        </a:p>
      </dgm:t>
    </dgm:pt>
    <dgm:pt modelId="{C4165AF9-2B95-4EAE-BFEE-30DB3264C635}" type="pres">
      <dgm:prSet presAssocID="{97BACE4F-A000-41E9-9FAC-CF26C73996C6}" presName="hierRoot3" presStyleCnt="0"/>
      <dgm:spPr/>
    </dgm:pt>
    <dgm:pt modelId="{0B7DD87C-9998-4AF7-82E0-F77F88416F40}" type="pres">
      <dgm:prSet presAssocID="{97BACE4F-A000-41E9-9FAC-CF26C73996C6}" presName="composite3" presStyleCnt="0"/>
      <dgm:spPr/>
    </dgm:pt>
    <dgm:pt modelId="{2D7A8FA1-EE99-4528-A4D8-7311E51EA754}" type="pres">
      <dgm:prSet presAssocID="{97BACE4F-A000-41E9-9FAC-CF26C73996C6}" presName="background3" presStyleLbl="node3" presStyleIdx="0" presStyleCnt="6"/>
      <dgm:spPr/>
    </dgm:pt>
    <dgm:pt modelId="{8666C584-BFF3-4281-B664-157532682B8D}" type="pres">
      <dgm:prSet presAssocID="{97BACE4F-A000-41E9-9FAC-CF26C73996C6}" presName="text3" presStyleLbl="fgAcc3" presStyleIdx="0" presStyleCnt="6" custScaleX="122669" custScaleY="526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5AA08A-0AC0-4C94-B9BE-490813B54242}" type="pres">
      <dgm:prSet presAssocID="{97BACE4F-A000-41E9-9FAC-CF26C73996C6}" presName="hierChild4" presStyleCnt="0"/>
      <dgm:spPr/>
    </dgm:pt>
    <dgm:pt modelId="{E796D23F-7857-4A65-B1C1-E6F41552F93D}" type="pres">
      <dgm:prSet presAssocID="{E59D5B76-FE06-415B-8F3D-01A7B46CB7A8}" presName="Name17" presStyleLbl="parChTrans1D3" presStyleIdx="1" presStyleCnt="6"/>
      <dgm:spPr/>
      <dgm:t>
        <a:bodyPr/>
        <a:lstStyle/>
        <a:p>
          <a:endParaRPr lang="ru-RU"/>
        </a:p>
      </dgm:t>
    </dgm:pt>
    <dgm:pt modelId="{AC7CE58E-6578-42E0-817B-88D5A6B410AB}" type="pres">
      <dgm:prSet presAssocID="{83347D9F-97BF-498E-BB02-2C2B7F3AAB0D}" presName="hierRoot3" presStyleCnt="0"/>
      <dgm:spPr/>
    </dgm:pt>
    <dgm:pt modelId="{D7BFCC89-C358-47D1-BB04-8A278C3DA514}" type="pres">
      <dgm:prSet presAssocID="{83347D9F-97BF-498E-BB02-2C2B7F3AAB0D}" presName="composite3" presStyleCnt="0"/>
      <dgm:spPr/>
    </dgm:pt>
    <dgm:pt modelId="{50B90756-8094-48F9-B6DF-B856DC0087F9}" type="pres">
      <dgm:prSet presAssocID="{83347D9F-97BF-498E-BB02-2C2B7F3AAB0D}" presName="background3" presStyleLbl="node3" presStyleIdx="1" presStyleCnt="6"/>
      <dgm:spPr/>
    </dgm:pt>
    <dgm:pt modelId="{E7CE696C-6905-49C1-B87E-109594AB0D91}" type="pres">
      <dgm:prSet presAssocID="{83347D9F-97BF-498E-BB02-2C2B7F3AAB0D}" presName="text3" presStyleLbl="fgAcc3" presStyleIdx="1" presStyleCnt="6" custScaleY="277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41475-287C-4261-AE6E-E3E8ECCB55E5}" type="pres">
      <dgm:prSet presAssocID="{83347D9F-97BF-498E-BB02-2C2B7F3AAB0D}" presName="hierChild4" presStyleCnt="0"/>
      <dgm:spPr/>
    </dgm:pt>
    <dgm:pt modelId="{45D04613-0FAE-4529-840C-A90A78157330}" type="pres">
      <dgm:prSet presAssocID="{1DDDA2DA-B068-4A3A-B312-AFBD2BAA5B7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EAC69377-0384-4027-A412-A33CF0C1EB09}" type="pres">
      <dgm:prSet presAssocID="{DE01A52A-B5AC-4378-9EFB-4C32A6A0DE4F}" presName="hierRoot3" presStyleCnt="0"/>
      <dgm:spPr/>
    </dgm:pt>
    <dgm:pt modelId="{0454252E-AB5B-442C-943C-15C980F8073B}" type="pres">
      <dgm:prSet presAssocID="{DE01A52A-B5AC-4378-9EFB-4C32A6A0DE4F}" presName="composite3" presStyleCnt="0"/>
      <dgm:spPr/>
    </dgm:pt>
    <dgm:pt modelId="{55B496D0-C75F-4528-8FD1-9DF1A16DD5EF}" type="pres">
      <dgm:prSet presAssocID="{DE01A52A-B5AC-4378-9EFB-4C32A6A0DE4F}" presName="background3" presStyleLbl="node3" presStyleIdx="2" presStyleCnt="6"/>
      <dgm:spPr/>
    </dgm:pt>
    <dgm:pt modelId="{16CF759B-C102-4E63-A655-CFDB98E0D81B}" type="pres">
      <dgm:prSet presAssocID="{DE01A52A-B5AC-4378-9EFB-4C32A6A0DE4F}" presName="text3" presStyleLbl="fgAcc3" presStyleIdx="2" presStyleCnt="6" custScaleY="281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45582-84BC-4C94-9CC6-46C8D2845CAC}" type="pres">
      <dgm:prSet presAssocID="{DE01A52A-B5AC-4378-9EFB-4C32A6A0DE4F}" presName="hierChild4" presStyleCnt="0"/>
      <dgm:spPr/>
    </dgm:pt>
    <dgm:pt modelId="{DCE6403A-5A34-426E-8A70-B02E71BB53B1}" type="pres">
      <dgm:prSet presAssocID="{6CDA48A5-7618-405B-B0CA-19F049CBABC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AF4ED1-E7F4-49EC-97D8-E312C5470E85}" type="pres">
      <dgm:prSet presAssocID="{74CC0325-FB76-4F96-A5F0-CCCDC47A7DFF}" presName="hierRoot2" presStyleCnt="0"/>
      <dgm:spPr/>
    </dgm:pt>
    <dgm:pt modelId="{C359C4DF-72F7-4324-849E-85C804C7D3A9}" type="pres">
      <dgm:prSet presAssocID="{74CC0325-FB76-4F96-A5F0-CCCDC47A7DFF}" presName="composite2" presStyleCnt="0"/>
      <dgm:spPr/>
    </dgm:pt>
    <dgm:pt modelId="{7E8C4732-2793-4906-85D7-A9F170CD1F59}" type="pres">
      <dgm:prSet presAssocID="{74CC0325-FB76-4F96-A5F0-CCCDC47A7DFF}" presName="background2" presStyleLbl="node2" presStyleIdx="1" presStyleCnt="2"/>
      <dgm:spPr/>
    </dgm:pt>
    <dgm:pt modelId="{77505D9C-9856-4701-ACF8-54DBC8BD67BD}" type="pres">
      <dgm:prSet presAssocID="{74CC0325-FB76-4F96-A5F0-CCCDC47A7DFF}" presName="text2" presStyleLbl="fgAcc2" presStyleIdx="1" presStyleCnt="2" custScaleX="241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303B5E-8EA0-4F26-AC26-9438C0BDACE5}" type="pres">
      <dgm:prSet presAssocID="{74CC0325-FB76-4F96-A5F0-CCCDC47A7DFF}" presName="hierChild3" presStyleCnt="0"/>
      <dgm:spPr/>
    </dgm:pt>
    <dgm:pt modelId="{62AB4E94-107B-4D79-89D5-E74CCCFB2D91}" type="pres">
      <dgm:prSet presAssocID="{E192D446-6EA9-4C8C-B505-1D155AEB9F7D}" presName="Name17" presStyleLbl="parChTrans1D3" presStyleIdx="3" presStyleCnt="6"/>
      <dgm:spPr/>
      <dgm:t>
        <a:bodyPr/>
        <a:lstStyle/>
        <a:p>
          <a:endParaRPr lang="ru-RU"/>
        </a:p>
      </dgm:t>
    </dgm:pt>
    <dgm:pt modelId="{82DFBC17-82B8-4D17-9BF1-D37B2F01CA25}" type="pres">
      <dgm:prSet presAssocID="{4E798899-8357-4154-B5C7-E2C142C1EE97}" presName="hierRoot3" presStyleCnt="0"/>
      <dgm:spPr/>
    </dgm:pt>
    <dgm:pt modelId="{2F940A78-5211-48F6-B5EF-8E70641C3AE1}" type="pres">
      <dgm:prSet presAssocID="{4E798899-8357-4154-B5C7-E2C142C1EE97}" presName="composite3" presStyleCnt="0"/>
      <dgm:spPr/>
    </dgm:pt>
    <dgm:pt modelId="{22FDFCF8-9CBD-46BF-AFF5-8B6DDF3A95A1}" type="pres">
      <dgm:prSet presAssocID="{4E798899-8357-4154-B5C7-E2C142C1EE97}" presName="background3" presStyleLbl="node3" presStyleIdx="3" presStyleCnt="6"/>
      <dgm:spPr/>
    </dgm:pt>
    <dgm:pt modelId="{A4523F14-0899-4F99-BEE3-03F1EE64D45F}" type="pres">
      <dgm:prSet presAssocID="{4E798899-8357-4154-B5C7-E2C142C1EE97}" presName="text3" presStyleLbl="fgAcc3" presStyleIdx="3" presStyleCnt="6" custScaleX="135013" custScaleY="584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1C29D-3850-4C13-B942-1B65C4288015}" type="pres">
      <dgm:prSet presAssocID="{4E798899-8357-4154-B5C7-E2C142C1EE97}" presName="hierChild4" presStyleCnt="0"/>
      <dgm:spPr/>
    </dgm:pt>
    <dgm:pt modelId="{CBEBB0AF-7978-488C-ACF1-9B0E5E710275}" type="pres">
      <dgm:prSet presAssocID="{2ED6A990-E045-4738-B330-492DC7692873}" presName="Name17" presStyleLbl="parChTrans1D3" presStyleIdx="4" presStyleCnt="6"/>
      <dgm:spPr/>
      <dgm:t>
        <a:bodyPr/>
        <a:lstStyle/>
        <a:p>
          <a:endParaRPr lang="ru-RU"/>
        </a:p>
      </dgm:t>
    </dgm:pt>
    <dgm:pt modelId="{FA641317-6836-46BF-988D-A1B300883622}" type="pres">
      <dgm:prSet presAssocID="{8C61CF6C-1D19-494C-83FF-112A3534B39D}" presName="hierRoot3" presStyleCnt="0"/>
      <dgm:spPr/>
    </dgm:pt>
    <dgm:pt modelId="{742FF825-0740-44E4-B4A6-B51722F5EBFF}" type="pres">
      <dgm:prSet presAssocID="{8C61CF6C-1D19-494C-83FF-112A3534B39D}" presName="composite3" presStyleCnt="0"/>
      <dgm:spPr/>
    </dgm:pt>
    <dgm:pt modelId="{AF2C69F2-DBC3-44A4-BB4A-4D34BB1CBD00}" type="pres">
      <dgm:prSet presAssocID="{8C61CF6C-1D19-494C-83FF-112A3534B39D}" presName="background3" presStyleLbl="node3" presStyleIdx="4" presStyleCnt="6"/>
      <dgm:spPr/>
    </dgm:pt>
    <dgm:pt modelId="{112BC6B6-F089-4A9E-9625-60B290F32D61}" type="pres">
      <dgm:prSet presAssocID="{8C61CF6C-1D19-494C-83FF-112A3534B39D}" presName="text3" presStyleLbl="fgAcc3" presStyleIdx="4" presStyleCnt="6" custScaleY="434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80CEA-F279-4728-9FF8-EB8FEB648A43}" type="pres">
      <dgm:prSet presAssocID="{8C61CF6C-1D19-494C-83FF-112A3534B39D}" presName="hierChild4" presStyleCnt="0"/>
      <dgm:spPr/>
    </dgm:pt>
    <dgm:pt modelId="{B708DED6-72FD-4A76-81E7-D06749158F12}" type="pres">
      <dgm:prSet presAssocID="{7608C002-C953-444D-A89C-2C84401E2A35}" presName="Name17" presStyleLbl="parChTrans1D3" presStyleIdx="5" presStyleCnt="6"/>
      <dgm:spPr/>
      <dgm:t>
        <a:bodyPr/>
        <a:lstStyle/>
        <a:p>
          <a:endParaRPr lang="ru-RU"/>
        </a:p>
      </dgm:t>
    </dgm:pt>
    <dgm:pt modelId="{6B19087F-E3CF-41C8-954B-81D6571E6FB7}" type="pres">
      <dgm:prSet presAssocID="{373F5BC3-5089-48C7-9169-A9217DD1D674}" presName="hierRoot3" presStyleCnt="0"/>
      <dgm:spPr/>
    </dgm:pt>
    <dgm:pt modelId="{025EB488-BDCB-453A-9AAC-FDAA753AC5FC}" type="pres">
      <dgm:prSet presAssocID="{373F5BC3-5089-48C7-9169-A9217DD1D674}" presName="composite3" presStyleCnt="0"/>
      <dgm:spPr/>
    </dgm:pt>
    <dgm:pt modelId="{0E458625-74C5-4931-8358-5BF671BD210F}" type="pres">
      <dgm:prSet presAssocID="{373F5BC3-5089-48C7-9169-A9217DD1D674}" presName="background3" presStyleLbl="node3" presStyleIdx="5" presStyleCnt="6"/>
      <dgm:spPr/>
    </dgm:pt>
    <dgm:pt modelId="{B6823724-8239-43BD-A87B-87233C1C1AC0}" type="pres">
      <dgm:prSet presAssocID="{373F5BC3-5089-48C7-9169-A9217DD1D674}" presName="text3" presStyleLbl="fgAcc3" presStyleIdx="5" presStyleCnt="6" custScaleY="346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5A6BF-0BB0-4524-8FC2-C9DA2E78DEBB}" type="pres">
      <dgm:prSet presAssocID="{373F5BC3-5089-48C7-9169-A9217DD1D674}" presName="hierChild4" presStyleCnt="0"/>
      <dgm:spPr/>
    </dgm:pt>
  </dgm:ptLst>
  <dgm:cxnLst>
    <dgm:cxn modelId="{88D57849-7F81-41B4-A05D-4DD50C60CE4C}" type="presOf" srcId="{7608C002-C953-444D-A89C-2C84401E2A35}" destId="{B708DED6-72FD-4A76-81E7-D06749158F12}" srcOrd="0" destOrd="0" presId="urn:microsoft.com/office/officeart/2005/8/layout/hierarchy1"/>
    <dgm:cxn modelId="{114CE587-5B22-4682-8480-9ADB8FFE70AC}" srcId="{D4FAD2BA-0282-4C25-8136-E059E24A2B1B}" destId="{5B62ED8C-90ED-4738-AA96-872E67BE5FBB}" srcOrd="0" destOrd="0" parTransId="{16DB6B61-6046-46B2-846D-1CE7A65483A0}" sibTransId="{F21416D0-3348-40C2-AA86-3F50C858E88D}"/>
    <dgm:cxn modelId="{C01E2CBF-CF46-4A75-85A9-4C1D2D8598C1}" type="presOf" srcId="{395679DD-6E18-4D63-BD8A-F883EE0F9352}" destId="{B8376E44-C4D3-4E7D-ABEE-1DF3B8383178}" srcOrd="0" destOrd="0" presId="urn:microsoft.com/office/officeart/2005/8/layout/hierarchy1"/>
    <dgm:cxn modelId="{CA8813E7-5798-4A1D-9405-98673E90EE09}" type="presOf" srcId="{1DDDA2DA-B068-4A3A-B312-AFBD2BAA5B76}" destId="{45D04613-0FAE-4529-840C-A90A78157330}" srcOrd="0" destOrd="0" presId="urn:microsoft.com/office/officeart/2005/8/layout/hierarchy1"/>
    <dgm:cxn modelId="{B5CD1F51-3C66-42B5-B50E-3D9BCFBEB38C}" type="presOf" srcId="{8C61CF6C-1D19-494C-83FF-112A3534B39D}" destId="{112BC6B6-F089-4A9E-9625-60B290F32D61}" srcOrd="0" destOrd="0" presId="urn:microsoft.com/office/officeart/2005/8/layout/hierarchy1"/>
    <dgm:cxn modelId="{B4EF31F9-97EC-4CC0-9A1C-CC75B9B7F791}" srcId="{D44228ED-21EC-4B7C-A0B3-4863A694F454}" destId="{83347D9F-97BF-498E-BB02-2C2B7F3AAB0D}" srcOrd="1" destOrd="0" parTransId="{E59D5B76-FE06-415B-8F3D-01A7B46CB7A8}" sibTransId="{70B131C4-E4A1-4B0B-9A12-8FD36CF1DFB4}"/>
    <dgm:cxn modelId="{7343EEF9-DDF3-4CFB-B2E4-DE6EFEDE28C2}" type="presOf" srcId="{357DB1CB-9731-4891-8180-9F211A80CFA2}" destId="{0158A4FE-A26B-44DD-9A89-189D7D5A4356}" srcOrd="0" destOrd="0" presId="urn:microsoft.com/office/officeart/2005/8/layout/hierarchy1"/>
    <dgm:cxn modelId="{3BCCA369-D64C-4BAF-A48C-45892EB86108}" type="presOf" srcId="{D4FAD2BA-0282-4C25-8136-E059E24A2B1B}" destId="{23491505-DF0C-420F-8D74-BB3B3B139B37}" srcOrd="0" destOrd="0" presId="urn:microsoft.com/office/officeart/2005/8/layout/hierarchy1"/>
    <dgm:cxn modelId="{6ECBC18A-008D-419B-AC99-40AE6C553B25}" type="presOf" srcId="{373F5BC3-5089-48C7-9169-A9217DD1D674}" destId="{B6823724-8239-43BD-A87B-87233C1C1AC0}" srcOrd="0" destOrd="0" presId="urn:microsoft.com/office/officeart/2005/8/layout/hierarchy1"/>
    <dgm:cxn modelId="{3AA7E51E-BD80-4103-A164-44C907B61971}" type="presOf" srcId="{2ED6A990-E045-4738-B330-492DC7692873}" destId="{CBEBB0AF-7978-488C-ACF1-9B0E5E710275}" srcOrd="0" destOrd="0" presId="urn:microsoft.com/office/officeart/2005/8/layout/hierarchy1"/>
    <dgm:cxn modelId="{41CE99D8-DF4B-4A97-BFEC-8AA1A816B415}" srcId="{74CC0325-FB76-4F96-A5F0-CCCDC47A7DFF}" destId="{373F5BC3-5089-48C7-9169-A9217DD1D674}" srcOrd="2" destOrd="0" parTransId="{7608C002-C953-444D-A89C-2C84401E2A35}" sibTransId="{04A3B94E-E784-44A2-A280-5A9C5F3B3F05}"/>
    <dgm:cxn modelId="{76E34579-0265-48A8-A45B-5F7CFC84F7CD}" srcId="{D44228ED-21EC-4B7C-A0B3-4863A694F454}" destId="{97BACE4F-A000-41E9-9FAC-CF26C73996C6}" srcOrd="0" destOrd="0" parTransId="{357DB1CB-9731-4891-8180-9F211A80CFA2}" sibTransId="{52E955EF-1894-42CC-B1AA-F0E3DC41E5BE}"/>
    <dgm:cxn modelId="{DA7050F6-92A0-44CD-9BDF-DD04A7192B4C}" type="presOf" srcId="{E192D446-6EA9-4C8C-B505-1D155AEB9F7D}" destId="{62AB4E94-107B-4D79-89D5-E74CCCFB2D91}" srcOrd="0" destOrd="0" presId="urn:microsoft.com/office/officeart/2005/8/layout/hierarchy1"/>
    <dgm:cxn modelId="{AC66180A-B8CF-4E05-8351-2EF0B763B2F7}" type="presOf" srcId="{4E798899-8357-4154-B5C7-E2C142C1EE97}" destId="{A4523F14-0899-4F99-BEE3-03F1EE64D45F}" srcOrd="0" destOrd="0" presId="urn:microsoft.com/office/officeart/2005/8/layout/hierarchy1"/>
    <dgm:cxn modelId="{2C3F52D6-C5E3-40AC-A5BB-DDB34E9985DF}" type="presOf" srcId="{DE01A52A-B5AC-4378-9EFB-4C32A6A0DE4F}" destId="{16CF759B-C102-4E63-A655-CFDB98E0D81B}" srcOrd="0" destOrd="0" presId="urn:microsoft.com/office/officeart/2005/8/layout/hierarchy1"/>
    <dgm:cxn modelId="{A8256AD8-FE3F-47B7-9559-19E78FF2D494}" type="presOf" srcId="{5B62ED8C-90ED-4738-AA96-872E67BE5FBB}" destId="{AF79D057-762F-442E-95F4-3513D371D03E}" srcOrd="0" destOrd="0" presId="urn:microsoft.com/office/officeart/2005/8/layout/hierarchy1"/>
    <dgm:cxn modelId="{FEFE4794-AF9D-49B9-9675-8BF3FF6B0A7F}" type="presOf" srcId="{83347D9F-97BF-498E-BB02-2C2B7F3AAB0D}" destId="{E7CE696C-6905-49C1-B87E-109594AB0D91}" srcOrd="0" destOrd="0" presId="urn:microsoft.com/office/officeart/2005/8/layout/hierarchy1"/>
    <dgm:cxn modelId="{20264A96-D4E1-4047-938C-AC24DCFFDF19}" type="presOf" srcId="{74CC0325-FB76-4F96-A5F0-CCCDC47A7DFF}" destId="{77505D9C-9856-4701-ACF8-54DBC8BD67BD}" srcOrd="0" destOrd="0" presId="urn:microsoft.com/office/officeart/2005/8/layout/hierarchy1"/>
    <dgm:cxn modelId="{64FE57E5-CAB4-4305-860F-B1DD9EC86927}" srcId="{5B62ED8C-90ED-4738-AA96-872E67BE5FBB}" destId="{D44228ED-21EC-4B7C-A0B3-4863A694F454}" srcOrd="0" destOrd="0" parTransId="{395679DD-6E18-4D63-BD8A-F883EE0F9352}" sibTransId="{45B4C215-2B8E-4C7B-8430-00F8AAABBF3F}"/>
    <dgm:cxn modelId="{0043F35E-A9CD-4208-A888-7A916807D590}" srcId="{D44228ED-21EC-4B7C-A0B3-4863A694F454}" destId="{DE01A52A-B5AC-4378-9EFB-4C32A6A0DE4F}" srcOrd="2" destOrd="0" parTransId="{1DDDA2DA-B068-4A3A-B312-AFBD2BAA5B76}" sibTransId="{285AB7D7-A97E-4602-AAC7-1C5D06E0B2A0}"/>
    <dgm:cxn modelId="{D0376379-0190-4448-A6F6-E25F378158A3}" type="presOf" srcId="{D44228ED-21EC-4B7C-A0B3-4863A694F454}" destId="{52664432-CD66-4F29-A480-9E3F23034D1C}" srcOrd="0" destOrd="0" presId="urn:microsoft.com/office/officeart/2005/8/layout/hierarchy1"/>
    <dgm:cxn modelId="{DAC98C17-C2F9-460E-BFB1-063261406C47}" srcId="{74CC0325-FB76-4F96-A5F0-CCCDC47A7DFF}" destId="{4E798899-8357-4154-B5C7-E2C142C1EE97}" srcOrd="0" destOrd="0" parTransId="{E192D446-6EA9-4C8C-B505-1D155AEB9F7D}" sibTransId="{53851217-7E4C-4A37-8F8C-0D14DEA862F6}"/>
    <dgm:cxn modelId="{CDC9ACB7-29AB-4BB5-A555-7A1BD3CD3867}" srcId="{5B62ED8C-90ED-4738-AA96-872E67BE5FBB}" destId="{74CC0325-FB76-4F96-A5F0-CCCDC47A7DFF}" srcOrd="1" destOrd="0" parTransId="{6CDA48A5-7618-405B-B0CA-19F049CBABCF}" sibTransId="{6BCC7CEB-B140-4974-A690-92366A68BAAB}"/>
    <dgm:cxn modelId="{F0D3023A-43A1-40ED-B567-87DC2CD4628D}" type="presOf" srcId="{E59D5B76-FE06-415B-8F3D-01A7B46CB7A8}" destId="{E796D23F-7857-4A65-B1C1-E6F41552F93D}" srcOrd="0" destOrd="0" presId="urn:microsoft.com/office/officeart/2005/8/layout/hierarchy1"/>
    <dgm:cxn modelId="{96817458-CA72-4503-9589-D065E2571943}" type="presOf" srcId="{97BACE4F-A000-41E9-9FAC-CF26C73996C6}" destId="{8666C584-BFF3-4281-B664-157532682B8D}" srcOrd="0" destOrd="0" presId="urn:microsoft.com/office/officeart/2005/8/layout/hierarchy1"/>
    <dgm:cxn modelId="{B45CC23C-657D-410C-9E6D-11F27A267FC6}" type="presOf" srcId="{6CDA48A5-7618-405B-B0CA-19F049CBABCF}" destId="{DCE6403A-5A34-426E-8A70-B02E71BB53B1}" srcOrd="0" destOrd="0" presId="urn:microsoft.com/office/officeart/2005/8/layout/hierarchy1"/>
    <dgm:cxn modelId="{8D73EDC0-4763-4C0D-859F-D1D61868F324}" srcId="{74CC0325-FB76-4F96-A5F0-CCCDC47A7DFF}" destId="{8C61CF6C-1D19-494C-83FF-112A3534B39D}" srcOrd="1" destOrd="0" parTransId="{2ED6A990-E045-4738-B330-492DC7692873}" sibTransId="{47C33CEC-5048-44C2-B95E-07D67D99ACC2}"/>
    <dgm:cxn modelId="{05BE4028-427E-494D-AFBC-B0C2D7E0715E}" type="presParOf" srcId="{23491505-DF0C-420F-8D74-BB3B3B139B37}" destId="{9E441DC4-3E16-4963-9BA6-1372DABA6A53}" srcOrd="0" destOrd="0" presId="urn:microsoft.com/office/officeart/2005/8/layout/hierarchy1"/>
    <dgm:cxn modelId="{8A09EAB6-CB81-4D59-86CD-0E8C8CC6BE6C}" type="presParOf" srcId="{9E441DC4-3E16-4963-9BA6-1372DABA6A53}" destId="{5D53ECB4-A052-4E8F-B359-B5379F9F329E}" srcOrd="0" destOrd="0" presId="urn:microsoft.com/office/officeart/2005/8/layout/hierarchy1"/>
    <dgm:cxn modelId="{881E3258-F98B-4784-8C89-F4C07BFD8E1D}" type="presParOf" srcId="{5D53ECB4-A052-4E8F-B359-B5379F9F329E}" destId="{DD885E1C-D091-4F26-A860-A13A369BC3B6}" srcOrd="0" destOrd="0" presId="urn:microsoft.com/office/officeart/2005/8/layout/hierarchy1"/>
    <dgm:cxn modelId="{D4BECC25-B5EC-4097-A0AF-EA8CCE929953}" type="presParOf" srcId="{5D53ECB4-A052-4E8F-B359-B5379F9F329E}" destId="{AF79D057-762F-442E-95F4-3513D371D03E}" srcOrd="1" destOrd="0" presId="urn:microsoft.com/office/officeart/2005/8/layout/hierarchy1"/>
    <dgm:cxn modelId="{C47E0745-772B-4946-AD6C-09C6BA951EE4}" type="presParOf" srcId="{9E441DC4-3E16-4963-9BA6-1372DABA6A53}" destId="{3025B77B-0E93-48ED-A3B9-105B818E9C24}" srcOrd="1" destOrd="0" presId="urn:microsoft.com/office/officeart/2005/8/layout/hierarchy1"/>
    <dgm:cxn modelId="{72DDEA56-F45C-4884-BFB8-7F1A22065D43}" type="presParOf" srcId="{3025B77B-0E93-48ED-A3B9-105B818E9C24}" destId="{B8376E44-C4D3-4E7D-ABEE-1DF3B8383178}" srcOrd="0" destOrd="0" presId="urn:microsoft.com/office/officeart/2005/8/layout/hierarchy1"/>
    <dgm:cxn modelId="{D66FB5C5-2B74-48B5-9774-7B6226AD8833}" type="presParOf" srcId="{3025B77B-0E93-48ED-A3B9-105B818E9C24}" destId="{51DCAD39-2D02-4FCA-B0BB-F041C14EFCF9}" srcOrd="1" destOrd="0" presId="urn:microsoft.com/office/officeart/2005/8/layout/hierarchy1"/>
    <dgm:cxn modelId="{2DBF6A3A-01EA-4ECB-88B4-2E439B8DD66A}" type="presParOf" srcId="{51DCAD39-2D02-4FCA-B0BB-F041C14EFCF9}" destId="{80188E8A-EFB5-4CE5-A05B-7FBEFE849F49}" srcOrd="0" destOrd="0" presId="urn:microsoft.com/office/officeart/2005/8/layout/hierarchy1"/>
    <dgm:cxn modelId="{406B79A9-647A-408E-B8BC-48ED817EDB21}" type="presParOf" srcId="{80188E8A-EFB5-4CE5-A05B-7FBEFE849F49}" destId="{2982583E-4DA4-4CA0-B1B5-28C62DD55BA2}" srcOrd="0" destOrd="0" presId="urn:microsoft.com/office/officeart/2005/8/layout/hierarchy1"/>
    <dgm:cxn modelId="{95330C2B-BC13-4528-AC92-15A1AD4C4809}" type="presParOf" srcId="{80188E8A-EFB5-4CE5-A05B-7FBEFE849F49}" destId="{52664432-CD66-4F29-A480-9E3F23034D1C}" srcOrd="1" destOrd="0" presId="urn:microsoft.com/office/officeart/2005/8/layout/hierarchy1"/>
    <dgm:cxn modelId="{0DDDAEE9-8C3A-4FEA-910A-0DFEA74D4AAF}" type="presParOf" srcId="{51DCAD39-2D02-4FCA-B0BB-F041C14EFCF9}" destId="{12D8315A-F835-405B-8CF7-2ED213CAFA31}" srcOrd="1" destOrd="0" presId="urn:microsoft.com/office/officeart/2005/8/layout/hierarchy1"/>
    <dgm:cxn modelId="{5C88BE6E-3676-4487-ABE1-B8059EB9A28D}" type="presParOf" srcId="{12D8315A-F835-405B-8CF7-2ED213CAFA31}" destId="{0158A4FE-A26B-44DD-9A89-189D7D5A4356}" srcOrd="0" destOrd="0" presId="urn:microsoft.com/office/officeart/2005/8/layout/hierarchy1"/>
    <dgm:cxn modelId="{0DE024A8-96DC-488B-A3F8-1B463F6B5840}" type="presParOf" srcId="{12D8315A-F835-405B-8CF7-2ED213CAFA31}" destId="{C4165AF9-2B95-4EAE-BFEE-30DB3264C635}" srcOrd="1" destOrd="0" presId="urn:microsoft.com/office/officeart/2005/8/layout/hierarchy1"/>
    <dgm:cxn modelId="{2BC3B2CF-0098-4F7B-819E-6985F168B717}" type="presParOf" srcId="{C4165AF9-2B95-4EAE-BFEE-30DB3264C635}" destId="{0B7DD87C-9998-4AF7-82E0-F77F88416F40}" srcOrd="0" destOrd="0" presId="urn:microsoft.com/office/officeart/2005/8/layout/hierarchy1"/>
    <dgm:cxn modelId="{42FB9C36-6EF6-47FF-8366-ACC7AA1F0A71}" type="presParOf" srcId="{0B7DD87C-9998-4AF7-82E0-F77F88416F40}" destId="{2D7A8FA1-EE99-4528-A4D8-7311E51EA754}" srcOrd="0" destOrd="0" presId="urn:microsoft.com/office/officeart/2005/8/layout/hierarchy1"/>
    <dgm:cxn modelId="{9522BBF7-8C58-4660-B840-D0128DC5D452}" type="presParOf" srcId="{0B7DD87C-9998-4AF7-82E0-F77F88416F40}" destId="{8666C584-BFF3-4281-B664-157532682B8D}" srcOrd="1" destOrd="0" presId="urn:microsoft.com/office/officeart/2005/8/layout/hierarchy1"/>
    <dgm:cxn modelId="{B145B69D-4956-4A4A-982B-9BA5A43F5001}" type="presParOf" srcId="{C4165AF9-2B95-4EAE-BFEE-30DB3264C635}" destId="{7F5AA08A-0AC0-4C94-B9BE-490813B54242}" srcOrd="1" destOrd="0" presId="urn:microsoft.com/office/officeart/2005/8/layout/hierarchy1"/>
    <dgm:cxn modelId="{A5355AB5-07AF-429D-AE7D-3569B1CFACE4}" type="presParOf" srcId="{12D8315A-F835-405B-8CF7-2ED213CAFA31}" destId="{E796D23F-7857-4A65-B1C1-E6F41552F93D}" srcOrd="2" destOrd="0" presId="urn:microsoft.com/office/officeart/2005/8/layout/hierarchy1"/>
    <dgm:cxn modelId="{833C4F90-080F-4499-91EB-B6F9916A76DF}" type="presParOf" srcId="{12D8315A-F835-405B-8CF7-2ED213CAFA31}" destId="{AC7CE58E-6578-42E0-817B-88D5A6B410AB}" srcOrd="3" destOrd="0" presId="urn:microsoft.com/office/officeart/2005/8/layout/hierarchy1"/>
    <dgm:cxn modelId="{63D589D1-DB67-4036-8537-49CBD0DDE563}" type="presParOf" srcId="{AC7CE58E-6578-42E0-817B-88D5A6B410AB}" destId="{D7BFCC89-C358-47D1-BB04-8A278C3DA514}" srcOrd="0" destOrd="0" presId="urn:microsoft.com/office/officeart/2005/8/layout/hierarchy1"/>
    <dgm:cxn modelId="{6B4922B0-9FBC-4ABA-A896-0FE01D7DB9C4}" type="presParOf" srcId="{D7BFCC89-C358-47D1-BB04-8A278C3DA514}" destId="{50B90756-8094-48F9-B6DF-B856DC0087F9}" srcOrd="0" destOrd="0" presId="urn:microsoft.com/office/officeart/2005/8/layout/hierarchy1"/>
    <dgm:cxn modelId="{18544AE2-F8B5-482E-84F0-9DF2DD5C0C86}" type="presParOf" srcId="{D7BFCC89-C358-47D1-BB04-8A278C3DA514}" destId="{E7CE696C-6905-49C1-B87E-109594AB0D91}" srcOrd="1" destOrd="0" presId="urn:microsoft.com/office/officeart/2005/8/layout/hierarchy1"/>
    <dgm:cxn modelId="{4F09D058-DE85-404E-8076-FF216F63A5D0}" type="presParOf" srcId="{AC7CE58E-6578-42E0-817B-88D5A6B410AB}" destId="{7FB41475-287C-4261-AE6E-E3E8ECCB55E5}" srcOrd="1" destOrd="0" presId="urn:microsoft.com/office/officeart/2005/8/layout/hierarchy1"/>
    <dgm:cxn modelId="{3D9CBED1-C629-4A2E-BE64-9931F29F0E67}" type="presParOf" srcId="{12D8315A-F835-405B-8CF7-2ED213CAFA31}" destId="{45D04613-0FAE-4529-840C-A90A78157330}" srcOrd="4" destOrd="0" presId="urn:microsoft.com/office/officeart/2005/8/layout/hierarchy1"/>
    <dgm:cxn modelId="{8CC9E016-C8A6-4DCD-A5F1-E7A297F759FD}" type="presParOf" srcId="{12D8315A-F835-405B-8CF7-2ED213CAFA31}" destId="{EAC69377-0384-4027-A412-A33CF0C1EB09}" srcOrd="5" destOrd="0" presId="urn:microsoft.com/office/officeart/2005/8/layout/hierarchy1"/>
    <dgm:cxn modelId="{4C4A2F80-D6A9-441C-A11F-E668FA3FC18B}" type="presParOf" srcId="{EAC69377-0384-4027-A412-A33CF0C1EB09}" destId="{0454252E-AB5B-442C-943C-15C980F8073B}" srcOrd="0" destOrd="0" presId="urn:microsoft.com/office/officeart/2005/8/layout/hierarchy1"/>
    <dgm:cxn modelId="{3F9679F7-FCD4-40C5-8D2B-094D84809981}" type="presParOf" srcId="{0454252E-AB5B-442C-943C-15C980F8073B}" destId="{55B496D0-C75F-4528-8FD1-9DF1A16DD5EF}" srcOrd="0" destOrd="0" presId="urn:microsoft.com/office/officeart/2005/8/layout/hierarchy1"/>
    <dgm:cxn modelId="{BC06CAA3-B487-4B03-AAF5-37C5636570C2}" type="presParOf" srcId="{0454252E-AB5B-442C-943C-15C980F8073B}" destId="{16CF759B-C102-4E63-A655-CFDB98E0D81B}" srcOrd="1" destOrd="0" presId="urn:microsoft.com/office/officeart/2005/8/layout/hierarchy1"/>
    <dgm:cxn modelId="{2E810C3E-D7C7-4162-B232-65592732376B}" type="presParOf" srcId="{EAC69377-0384-4027-A412-A33CF0C1EB09}" destId="{03C45582-84BC-4C94-9CC6-46C8D2845CAC}" srcOrd="1" destOrd="0" presId="urn:microsoft.com/office/officeart/2005/8/layout/hierarchy1"/>
    <dgm:cxn modelId="{C310D810-6EAC-4AF7-BEFF-960482E7D200}" type="presParOf" srcId="{3025B77B-0E93-48ED-A3B9-105B818E9C24}" destId="{DCE6403A-5A34-426E-8A70-B02E71BB53B1}" srcOrd="2" destOrd="0" presId="urn:microsoft.com/office/officeart/2005/8/layout/hierarchy1"/>
    <dgm:cxn modelId="{9CDEF92D-332B-4F43-9CE0-082208C17A1F}" type="presParOf" srcId="{3025B77B-0E93-48ED-A3B9-105B818E9C24}" destId="{3BAF4ED1-E7F4-49EC-97D8-E312C5470E85}" srcOrd="3" destOrd="0" presId="urn:microsoft.com/office/officeart/2005/8/layout/hierarchy1"/>
    <dgm:cxn modelId="{1126B55E-645D-4317-8D79-09CED170207C}" type="presParOf" srcId="{3BAF4ED1-E7F4-49EC-97D8-E312C5470E85}" destId="{C359C4DF-72F7-4324-849E-85C804C7D3A9}" srcOrd="0" destOrd="0" presId="urn:microsoft.com/office/officeart/2005/8/layout/hierarchy1"/>
    <dgm:cxn modelId="{DF6DBAD1-381E-45F8-A360-4418886BBF17}" type="presParOf" srcId="{C359C4DF-72F7-4324-849E-85C804C7D3A9}" destId="{7E8C4732-2793-4906-85D7-A9F170CD1F59}" srcOrd="0" destOrd="0" presId="urn:microsoft.com/office/officeart/2005/8/layout/hierarchy1"/>
    <dgm:cxn modelId="{9859FDF9-2D1D-4B10-B427-35F9A7A94A44}" type="presParOf" srcId="{C359C4DF-72F7-4324-849E-85C804C7D3A9}" destId="{77505D9C-9856-4701-ACF8-54DBC8BD67BD}" srcOrd="1" destOrd="0" presId="urn:microsoft.com/office/officeart/2005/8/layout/hierarchy1"/>
    <dgm:cxn modelId="{551E61DC-C64E-4D56-B084-FA5BF913655C}" type="presParOf" srcId="{3BAF4ED1-E7F4-49EC-97D8-E312C5470E85}" destId="{67303B5E-8EA0-4F26-AC26-9438C0BDACE5}" srcOrd="1" destOrd="0" presId="urn:microsoft.com/office/officeart/2005/8/layout/hierarchy1"/>
    <dgm:cxn modelId="{04541DCE-C30C-417C-BDA5-FA960F0925B6}" type="presParOf" srcId="{67303B5E-8EA0-4F26-AC26-9438C0BDACE5}" destId="{62AB4E94-107B-4D79-89D5-E74CCCFB2D91}" srcOrd="0" destOrd="0" presId="urn:microsoft.com/office/officeart/2005/8/layout/hierarchy1"/>
    <dgm:cxn modelId="{AFD7AF85-BB98-4178-9C0B-24B504AA1874}" type="presParOf" srcId="{67303B5E-8EA0-4F26-AC26-9438C0BDACE5}" destId="{82DFBC17-82B8-4D17-9BF1-D37B2F01CA25}" srcOrd="1" destOrd="0" presId="urn:microsoft.com/office/officeart/2005/8/layout/hierarchy1"/>
    <dgm:cxn modelId="{B31DF638-8972-4720-89C5-3770DD381B5F}" type="presParOf" srcId="{82DFBC17-82B8-4D17-9BF1-D37B2F01CA25}" destId="{2F940A78-5211-48F6-B5EF-8E70641C3AE1}" srcOrd="0" destOrd="0" presId="urn:microsoft.com/office/officeart/2005/8/layout/hierarchy1"/>
    <dgm:cxn modelId="{49E4B411-4722-4544-83D5-48F87D094B55}" type="presParOf" srcId="{2F940A78-5211-48F6-B5EF-8E70641C3AE1}" destId="{22FDFCF8-9CBD-46BF-AFF5-8B6DDF3A95A1}" srcOrd="0" destOrd="0" presId="urn:microsoft.com/office/officeart/2005/8/layout/hierarchy1"/>
    <dgm:cxn modelId="{43949FA7-25D1-47CA-92A7-03B3144B9AFE}" type="presParOf" srcId="{2F940A78-5211-48F6-B5EF-8E70641C3AE1}" destId="{A4523F14-0899-4F99-BEE3-03F1EE64D45F}" srcOrd="1" destOrd="0" presId="urn:microsoft.com/office/officeart/2005/8/layout/hierarchy1"/>
    <dgm:cxn modelId="{8B914BC9-F738-4EED-94BB-460F337CFDE2}" type="presParOf" srcId="{82DFBC17-82B8-4D17-9BF1-D37B2F01CA25}" destId="{7F41C29D-3850-4C13-B942-1B65C4288015}" srcOrd="1" destOrd="0" presId="urn:microsoft.com/office/officeart/2005/8/layout/hierarchy1"/>
    <dgm:cxn modelId="{E352965E-D0B0-478A-B2D8-FD653F1BF4F5}" type="presParOf" srcId="{67303B5E-8EA0-4F26-AC26-9438C0BDACE5}" destId="{CBEBB0AF-7978-488C-ACF1-9B0E5E710275}" srcOrd="2" destOrd="0" presId="urn:microsoft.com/office/officeart/2005/8/layout/hierarchy1"/>
    <dgm:cxn modelId="{14B62935-509B-41B0-A0C7-91D5A6A50EA4}" type="presParOf" srcId="{67303B5E-8EA0-4F26-AC26-9438C0BDACE5}" destId="{FA641317-6836-46BF-988D-A1B300883622}" srcOrd="3" destOrd="0" presId="urn:microsoft.com/office/officeart/2005/8/layout/hierarchy1"/>
    <dgm:cxn modelId="{52FC515E-4625-472C-AE85-CC36DEFEADAD}" type="presParOf" srcId="{FA641317-6836-46BF-988D-A1B300883622}" destId="{742FF825-0740-44E4-B4A6-B51722F5EBFF}" srcOrd="0" destOrd="0" presId="urn:microsoft.com/office/officeart/2005/8/layout/hierarchy1"/>
    <dgm:cxn modelId="{D583C557-7EBB-4BFF-BF40-C5631269557A}" type="presParOf" srcId="{742FF825-0740-44E4-B4A6-B51722F5EBFF}" destId="{AF2C69F2-DBC3-44A4-BB4A-4D34BB1CBD00}" srcOrd="0" destOrd="0" presId="urn:microsoft.com/office/officeart/2005/8/layout/hierarchy1"/>
    <dgm:cxn modelId="{53C72544-C0D6-4949-95B6-6807ED4E3EA5}" type="presParOf" srcId="{742FF825-0740-44E4-B4A6-B51722F5EBFF}" destId="{112BC6B6-F089-4A9E-9625-60B290F32D61}" srcOrd="1" destOrd="0" presId="urn:microsoft.com/office/officeart/2005/8/layout/hierarchy1"/>
    <dgm:cxn modelId="{0537177A-94F7-41B0-A395-F6943089B623}" type="presParOf" srcId="{FA641317-6836-46BF-988D-A1B300883622}" destId="{75A80CEA-F279-4728-9FF8-EB8FEB648A43}" srcOrd="1" destOrd="0" presId="urn:microsoft.com/office/officeart/2005/8/layout/hierarchy1"/>
    <dgm:cxn modelId="{75A478B8-6831-4790-B7DC-E2255742A882}" type="presParOf" srcId="{67303B5E-8EA0-4F26-AC26-9438C0BDACE5}" destId="{B708DED6-72FD-4A76-81E7-D06749158F12}" srcOrd="4" destOrd="0" presId="urn:microsoft.com/office/officeart/2005/8/layout/hierarchy1"/>
    <dgm:cxn modelId="{285E93CD-1A4F-4B19-84D9-BE56004785B2}" type="presParOf" srcId="{67303B5E-8EA0-4F26-AC26-9438C0BDACE5}" destId="{6B19087F-E3CF-41C8-954B-81D6571E6FB7}" srcOrd="5" destOrd="0" presId="urn:microsoft.com/office/officeart/2005/8/layout/hierarchy1"/>
    <dgm:cxn modelId="{BA8AD8BC-B6A2-443C-8381-731BE861BD68}" type="presParOf" srcId="{6B19087F-E3CF-41C8-954B-81D6571E6FB7}" destId="{025EB488-BDCB-453A-9AAC-FDAA753AC5FC}" srcOrd="0" destOrd="0" presId="urn:microsoft.com/office/officeart/2005/8/layout/hierarchy1"/>
    <dgm:cxn modelId="{EE0C4142-C009-4DE1-A97A-DAEA072649F6}" type="presParOf" srcId="{025EB488-BDCB-453A-9AAC-FDAA753AC5FC}" destId="{0E458625-74C5-4931-8358-5BF671BD210F}" srcOrd="0" destOrd="0" presId="urn:microsoft.com/office/officeart/2005/8/layout/hierarchy1"/>
    <dgm:cxn modelId="{93C5B8B9-E653-4AEB-83C5-A5317D2E7A12}" type="presParOf" srcId="{025EB488-BDCB-453A-9AAC-FDAA753AC5FC}" destId="{B6823724-8239-43BD-A87B-87233C1C1AC0}" srcOrd="1" destOrd="0" presId="urn:microsoft.com/office/officeart/2005/8/layout/hierarchy1"/>
    <dgm:cxn modelId="{14D1B03D-D812-419D-AF16-4D9B8E6714F8}" type="presParOf" srcId="{6B19087F-E3CF-41C8-954B-81D6571E6FB7}" destId="{E115A6BF-0BB0-4524-8FC2-C9DA2E78DE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853D5-FCC7-4FE2-8E1F-12A1EBCC8BAC}">
      <dsp:nvSpPr>
        <dsp:cNvPr id="0" name=""/>
        <dsp:cNvSpPr/>
      </dsp:nvSpPr>
      <dsp:spPr>
        <a:xfrm>
          <a:off x="3002666" y="-266180"/>
          <a:ext cx="2297972" cy="13777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компетенции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2666" y="-266180"/>
        <a:ext cx="2297972" cy="1377731"/>
      </dsp:txXfrm>
    </dsp:sp>
    <dsp:sp modelId="{F46EAE45-E0AD-440A-8F0D-C6C10F867B0C}">
      <dsp:nvSpPr>
        <dsp:cNvPr id="0" name=""/>
        <dsp:cNvSpPr/>
      </dsp:nvSpPr>
      <dsp:spPr>
        <a:xfrm>
          <a:off x="3608521" y="83139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917723" y="48"/>
              </a:moveTo>
              <a:arcTo wR="1931434" hR="1931434" stAng="16175596" swAng="123789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B12CA-31FE-4B6D-9243-F941802EA847}">
      <dsp:nvSpPr>
        <dsp:cNvPr id="0" name=""/>
        <dsp:cNvSpPr/>
      </dsp:nvSpPr>
      <dsp:spPr>
        <a:xfrm>
          <a:off x="5609977" y="1040923"/>
          <a:ext cx="2184113" cy="1516344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Лингвистические задачи </a:t>
          </a:r>
        </a:p>
        <a:p>
          <a:pPr lvl="0" algn="ctr">
            <a:spcBef>
              <a:spcPct val="0"/>
            </a:spcBef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9977" y="1040923"/>
        <a:ext cx="2184113" cy="1516344"/>
      </dsp:txXfrm>
    </dsp:sp>
    <dsp:sp modelId="{DEE9F8F1-D75F-4FF0-9D98-A5B44C00B693}">
      <dsp:nvSpPr>
        <dsp:cNvPr id="0" name=""/>
        <dsp:cNvSpPr/>
      </dsp:nvSpPr>
      <dsp:spPr>
        <a:xfrm>
          <a:off x="3299606" y="-56376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43741" y="3248941"/>
              </a:moveTo>
              <a:arcTo wR="1931434" hR="1931434" stAng="2580664" swAng="910807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02BD4-281D-4ECD-96B4-21D896648A95}">
      <dsp:nvSpPr>
        <dsp:cNvPr id="0" name=""/>
        <dsp:cNvSpPr/>
      </dsp:nvSpPr>
      <dsp:spPr>
        <a:xfrm>
          <a:off x="4454094" y="3091399"/>
          <a:ext cx="2203873" cy="165053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Опыт  и инициатива старшеклассников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4094" y="3091399"/>
        <a:ext cx="2203873" cy="1650531"/>
      </dsp:txXfrm>
    </dsp:sp>
    <dsp:sp modelId="{FCF14D99-F179-4F32-9796-BCC00FBE5BE5}">
      <dsp:nvSpPr>
        <dsp:cNvPr id="0" name=""/>
        <dsp:cNvSpPr/>
      </dsp:nvSpPr>
      <dsp:spPr>
        <a:xfrm>
          <a:off x="2408776" y="60492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951379" y="3862765"/>
              </a:moveTo>
              <a:arcTo wR="1931434" hR="1931434" stAng="5364499" swAng="504032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3F190-500A-4492-B1ED-B8A02E309672}">
      <dsp:nvSpPr>
        <dsp:cNvPr id="0" name=""/>
        <dsp:cNvSpPr/>
      </dsp:nvSpPr>
      <dsp:spPr>
        <a:xfrm>
          <a:off x="1442990" y="3041189"/>
          <a:ext cx="2542014" cy="175095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охват детей улуса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5-7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2990" y="3041189"/>
        <a:ext cx="2542014" cy="1750951"/>
      </dsp:txXfrm>
    </dsp:sp>
    <dsp:sp modelId="{0F439378-D7B4-409D-893C-6FAF660242D4}">
      <dsp:nvSpPr>
        <dsp:cNvPr id="0" name=""/>
        <dsp:cNvSpPr/>
      </dsp:nvSpPr>
      <dsp:spPr>
        <a:xfrm>
          <a:off x="1374467" y="-41879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634639" y="3362783"/>
              </a:moveTo>
              <a:arcTo wR="1931434" hR="1931434" stAng="7930583" swAng="817608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16832-AEC2-44DE-A939-4B9965FEC792}">
      <dsp:nvSpPr>
        <dsp:cNvPr id="0" name=""/>
        <dsp:cNvSpPr/>
      </dsp:nvSpPr>
      <dsp:spPr>
        <a:xfrm>
          <a:off x="664069" y="952115"/>
          <a:ext cx="2093627" cy="151757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069" y="952115"/>
        <a:ext cx="2093627" cy="1517571"/>
      </dsp:txXfrm>
    </dsp:sp>
    <dsp:sp modelId="{2C196965-D5EA-421D-9F8F-EF89A37D5C9C}">
      <dsp:nvSpPr>
        <dsp:cNvPr id="0" name=""/>
        <dsp:cNvSpPr/>
      </dsp:nvSpPr>
      <dsp:spPr>
        <a:xfrm>
          <a:off x="979255" y="75601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259826" y="120527"/>
              </a:moveTo>
              <a:arcTo wR="1931434" hR="1931434" stAng="14979107" swAng="1043019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B63E-DCB7-42F3-8D9E-08263FF98489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E5752-E975-4B67-989F-B2754D95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CC50-7245-4138-9A7D-152ED0D885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5752-E975-4B67-989F-B2754D956F7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8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88.244.184.164:8095/diar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bs2.ru/&#1086;&#1083;&#1080;&#1084;&#1087;&#1080;&#1072;&#1076;&#1072;-&#1083;&#1080;&#1085;&#1075;&#1074;&#1072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s2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561976" y="-4143375"/>
            <a:ext cx="9705976" cy="11001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«Дистанционная олимпиада «ЛИНГВА»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715140" cy="207167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Творческая группа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Феофанова Оксана Олеговна</a:t>
            </a:r>
            <a:r>
              <a:rPr lang="ru-RU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учитель русского языка и литературы ,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Лебедева </a:t>
            </a:r>
            <a:r>
              <a:rPr lang="ru-RU" b="1" dirty="0" err="1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Айталина</a:t>
            </a:r>
            <a:r>
              <a:rPr lang="ru-RU" b="1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Юрьевна</a:t>
            </a:r>
            <a:r>
              <a:rPr lang="ru-RU" dirty="0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учитель русского языка и литературы ,  </a:t>
            </a:r>
          </a:p>
          <a:p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Шагенян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Ашот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Колмакова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Вера, Прохоров Никита, </a:t>
            </a:r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Ирина, </a:t>
            </a:r>
            <a:r>
              <a:rPr lang="ru-RU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Мубаракшина</a:t>
            </a:r>
            <a:r>
              <a:rPr lang="ru-RU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Амина, Лукин Василий</a:t>
            </a:r>
            <a:endParaRPr lang="ru-RU" b="1" dirty="0"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b="26816"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48478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Детско-взрослый проект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sah-RU" sz="7400" b="1" dirty="0" smtClean="0">
                <a:latin typeface="Times New Roman" pitchFamily="18" charset="0"/>
                <a:cs typeface="Times New Roman" pitchFamily="18" charset="0"/>
              </a:rPr>
              <a:t>Решения: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Получится 3 слова: зов, вор, ешь.  (3б за каждое правильное слово + 5 за транскрипцию слов)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2) Звук – это элемент произносенного слова, буква – элемент написания слова. В данном случае анализируем  произнесение слова. В слове лира – звук  л  мягкий согласный, поэтому в фразе встречается   1 раз (в слове зеленый),  звук и – гласная встречается 7 раз, звука р (твердого) нет, звук а – 4 раза. (4 балла за правильные ответы + 4б за анализы звуков)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3) Жил – был у бабушки серенький козлик,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Вот как, вот как, серенький козлик.	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В лесу родилась елочка, в лесу она жила.  (10 б.+ 10 б. за объяснение)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Проволока – оболочка, провод – обод, владыка, обладать. Во втором слове каждой пары прозошло выпадение начального в после приставки об- (ср. Совет – обет, поворот – оборот)  ( 3б за правильноую пару слов + 5б за объяснение)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У всех существительных, местоимений, порядковых числительных  и прилагательных совпадает, кроме слова ОНО (им.п – оно, в  вин.п – его).   (3 б.) Во втором вопросе не совпадает, если слово одушевленное. Форма винительного падежа множественного числа в этом случае совпадает с формой родительного падежа множественного  числа. (чудовище - чудовищ, животное – животных) (3б)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6) Заметим, что при ед. числе дополнения добавляется окончание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 словам, к множественному числу подлежащего –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etek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а к мн. Числу дополнения –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uwwi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Глаголы приобретают приставку в зависимости от лица-числа: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–я,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мы,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– они. И суффиксы от лица-числа: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тебя,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latek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– вас,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его,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nawwi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– их.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а) Мы догнали тебя;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б) Собаки догнали соседей.</a:t>
            </a:r>
          </a:p>
          <a:p>
            <a:pPr>
              <a:buNone/>
            </a:pPr>
            <a:r>
              <a:rPr lang="sah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0"/>
            <a:ext cx="449999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ah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ah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1С:Образование 5. Школа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http://188.244.184.164:8095/diary.html#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01" t="13614" r="21895" b="18314"/>
          <a:stretch>
            <a:fillRect/>
          </a:stretch>
        </p:blipFill>
        <p:spPr bwMode="auto">
          <a:xfrm>
            <a:off x="0" y="1714488"/>
            <a:ext cx="914490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НБСОШ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http://nbs2.ru/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олимпиада-лингва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2079" t="14423" r="10505"/>
          <a:stretch>
            <a:fillRect/>
          </a:stretch>
        </p:blipFill>
        <p:spPr bwMode="auto">
          <a:xfrm>
            <a:off x="357158" y="1571612"/>
            <a:ext cx="8215338" cy="48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8932" y="6488668"/>
            <a:ext cx="3995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Электронная почта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lingva-nb2@mail.ru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204864"/>
          <a:ext cx="8147248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8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Транскрипция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 баллов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Правильный ответ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Фонетика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6764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2" y="4509120"/>
          <a:ext cx="615251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515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Транскрипция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звуков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Правильный ответ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5091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967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Фонетика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№3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43808" y="494116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Перевод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Перевод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Фонетика. Графика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№4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229600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43808" y="494116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Указание пары слов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 баллов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Свой пример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Морфемика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Словообразование. Этимология.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№5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229600" cy="264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9" y="4446529"/>
          <a:ext cx="6660231" cy="241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077"/>
                <a:gridCol w="2220077"/>
                <a:gridCol w="2220077"/>
              </a:tblGrid>
              <a:tr h="7269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Правильный ответ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Правильный ответ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42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№6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348880"/>
          <a:ext cx="8229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71800" y="465313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Перевод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Перевод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Объяснение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6531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КРИТЕРИИ :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Лингвистика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выводы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84785"/>
          <a:ext cx="81369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4077072"/>
          <a:ext cx="7920879" cy="229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5520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положению олимпиады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итогам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проверки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олимпиадных заданий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№1, №2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№1,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№2,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 сложности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№3, №4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№4, №5</a:t>
                      </a: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№5, №6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Актуальность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80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задачи №3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Ниже зашифрованы фразы на русском языке. Расшифруйте </a:t>
            </a:r>
            <a:r>
              <a:rPr lang="ru-RU" sz="1600" b="1" dirty="0" smtClean="0"/>
              <a:t>эти фразы:</a:t>
            </a:r>
          </a:p>
          <a:p>
            <a:r>
              <a:rPr lang="ru-RU" sz="1600" dirty="0" err="1" smtClean="0"/>
              <a:t>Шыр</a:t>
            </a:r>
            <a:r>
              <a:rPr lang="ru-RU" sz="1600" dirty="0" smtClean="0"/>
              <a:t>-пир </a:t>
            </a:r>
            <a:r>
              <a:rPr lang="ru-RU" sz="1600" dirty="0"/>
              <a:t>ю </a:t>
            </a:r>
            <a:r>
              <a:rPr lang="ru-RU" sz="1600" dirty="0" err="1"/>
              <a:t>пяпюжгы</a:t>
            </a:r>
            <a:r>
              <a:rPr lang="ru-RU" sz="1600" dirty="0"/>
              <a:t> </a:t>
            </a:r>
            <a:r>
              <a:rPr lang="ru-RU" sz="1600" dirty="0" err="1"/>
              <a:t>зэлэмъёгый</a:t>
            </a:r>
            <a:r>
              <a:rPr lang="ru-RU" sz="1600" dirty="0"/>
              <a:t> </a:t>
            </a:r>
            <a:r>
              <a:rPr lang="ru-RU" sz="1600" dirty="0" err="1" smtClean="0"/>
              <a:t>гёсрыг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</a:t>
            </a:r>
            <a:r>
              <a:rPr lang="ru-RU" sz="1600" dirty="0" err="1" smtClean="0"/>
              <a:t>Фёд</a:t>
            </a:r>
            <a:r>
              <a:rPr lang="ru-RU" sz="1600" dirty="0" smtClean="0"/>
              <a:t> </a:t>
            </a:r>
            <a:r>
              <a:rPr lang="ru-RU" sz="1600" dirty="0" err="1"/>
              <a:t>гяг</a:t>
            </a:r>
            <a:r>
              <a:rPr lang="ru-RU" sz="1600" dirty="0"/>
              <a:t>, </a:t>
            </a:r>
            <a:r>
              <a:rPr lang="ru-RU" sz="1600" dirty="0" err="1"/>
              <a:t>фёд</a:t>
            </a:r>
            <a:r>
              <a:rPr lang="ru-RU" sz="1600" dirty="0"/>
              <a:t> </a:t>
            </a:r>
            <a:r>
              <a:rPr lang="ru-RU" sz="1600" dirty="0" err="1"/>
              <a:t>гяг</a:t>
            </a:r>
            <a:r>
              <a:rPr lang="ru-RU" sz="1600" dirty="0"/>
              <a:t>, </a:t>
            </a:r>
            <a:r>
              <a:rPr lang="ru-RU" sz="1600" dirty="0" err="1"/>
              <a:t>зэлэмъёгый</a:t>
            </a:r>
            <a:r>
              <a:rPr lang="ru-RU" sz="1600" dirty="0"/>
              <a:t> </a:t>
            </a:r>
            <a:r>
              <a:rPr lang="ru-RU" sz="1600" dirty="0" err="1" smtClean="0"/>
              <a:t>гёсрыг</a:t>
            </a:r>
            <a:endParaRPr lang="ru-RU" sz="1600" dirty="0" smtClean="0"/>
          </a:p>
          <a:p>
            <a:r>
              <a:rPr lang="ru-RU" sz="1600" dirty="0" smtClean="0"/>
              <a:t>Ф </a:t>
            </a:r>
            <a:r>
              <a:rPr lang="ru-RU" sz="1600" dirty="0" err="1"/>
              <a:t>лэзю</a:t>
            </a:r>
            <a:r>
              <a:rPr lang="ru-RU" sz="1600" dirty="0"/>
              <a:t> </a:t>
            </a:r>
            <a:r>
              <a:rPr lang="ru-RU" sz="1600" dirty="0" err="1"/>
              <a:t>латырязъ</a:t>
            </a:r>
            <a:r>
              <a:rPr lang="ru-RU" sz="1600" dirty="0"/>
              <a:t> </a:t>
            </a:r>
            <a:r>
              <a:rPr lang="ru-RU" sz="1600" dirty="0" err="1"/>
              <a:t>орёчгя</a:t>
            </a:r>
            <a:r>
              <a:rPr lang="ru-RU" sz="1600" dirty="0"/>
              <a:t>, ф </a:t>
            </a:r>
            <a:r>
              <a:rPr lang="ru-RU" sz="1600" dirty="0" err="1" smtClean="0"/>
              <a:t>лэзю</a:t>
            </a:r>
            <a:r>
              <a:rPr lang="ru-RU" sz="1600" dirty="0" smtClean="0"/>
              <a:t> </a:t>
            </a:r>
            <a:r>
              <a:rPr lang="ru-RU" sz="1600" dirty="0" err="1"/>
              <a:t>ёмя</a:t>
            </a:r>
            <a:r>
              <a:rPr lang="ru-RU" sz="1600" dirty="0"/>
              <a:t> </a:t>
            </a:r>
            <a:r>
              <a:rPr lang="ru-RU" sz="1600" dirty="0" err="1"/>
              <a:t>лёзря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Решение: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8960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задачи №6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216" y="1204454"/>
            <a:ext cx="8229600" cy="452596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Даны предложения на алюторском языке с переводами на русский язык: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murɣənan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mətʕəŋavnawwiʕətʕuwwi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позвали собак.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ɣəmnan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tənʕaqŋuvən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inaralʔən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обидел соседа.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murɣənan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mətʕalaplatək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turuwwi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догнали вас.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ʕətʕətək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nanʕaqŋuvɣət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ɣəttə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Собаки обидели тебя.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inaralʔətəknaʕalapən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ʕətʕən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Соседи догнали собаку.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ɣəmnan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təʕeŋavɣətɣəttə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позвал тебя.</a:t>
            </a:r>
          </a:p>
          <a:p>
            <a:pPr marL="0" indent="0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Запишите русский перевод предложения: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murɣənanmətʕalapɣətɣəttə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ʕətʕətəknaʕalapnawwiinaralʔuwwi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8263" t="21976" r="38188" b="48624"/>
          <a:stretch/>
        </p:blipFill>
        <p:spPr>
          <a:xfrm>
            <a:off x="4143372" y="3115942"/>
            <a:ext cx="4714876" cy="1456066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9450" t="50047" r="39363" b="19153"/>
          <a:stretch/>
        </p:blipFill>
        <p:spPr>
          <a:xfrm>
            <a:off x="285720" y="4714884"/>
            <a:ext cx="4432403" cy="1500198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Итоги 5 класса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Макарова </a:t>
            </a:r>
            <a:r>
              <a:rPr lang="ru-RU" dirty="0" err="1" smtClean="0"/>
              <a:t>Аайа</a:t>
            </a:r>
            <a:r>
              <a:rPr lang="ru-RU" dirty="0" smtClean="0"/>
              <a:t> – победитель (</a:t>
            </a:r>
            <a:r>
              <a:rPr lang="ru-RU" dirty="0" err="1" smtClean="0"/>
              <a:t>Чемоикинская</a:t>
            </a:r>
            <a:r>
              <a:rPr lang="ru-RU" dirty="0" smtClean="0"/>
              <a:t> СОШ)</a:t>
            </a:r>
          </a:p>
          <a:p>
            <a:r>
              <a:rPr lang="ru-RU" dirty="0" err="1" smtClean="0"/>
              <a:t>Копырина</a:t>
            </a:r>
            <a:r>
              <a:rPr lang="ru-RU" dirty="0" smtClean="0"/>
              <a:t> </a:t>
            </a:r>
            <a:r>
              <a:rPr lang="ru-RU" dirty="0" err="1" smtClean="0"/>
              <a:t>Азиза</a:t>
            </a:r>
            <a:r>
              <a:rPr lang="ru-RU" dirty="0" smtClean="0"/>
              <a:t> – призёр (</a:t>
            </a:r>
            <a:r>
              <a:rPr lang="ru-RU" dirty="0" err="1" smtClean="0"/>
              <a:t>Чемоикинская</a:t>
            </a:r>
            <a:r>
              <a:rPr lang="ru-RU" dirty="0" smtClean="0"/>
              <a:t> СОШ)</a:t>
            </a:r>
          </a:p>
          <a:p>
            <a:r>
              <a:rPr lang="ru-RU" dirty="0" smtClean="0"/>
              <a:t>Захаров Антон – призёр (</a:t>
            </a:r>
            <a:r>
              <a:rPr lang="ru-RU" dirty="0" err="1" smtClean="0"/>
              <a:t>Чемоикинская</a:t>
            </a:r>
            <a:r>
              <a:rPr lang="ru-RU" dirty="0" smtClean="0"/>
              <a:t> СОШ)</a:t>
            </a:r>
          </a:p>
          <a:p>
            <a:r>
              <a:rPr lang="ru-RU" dirty="0" smtClean="0"/>
              <a:t>Максимов </a:t>
            </a:r>
            <a:r>
              <a:rPr lang="ru-RU" dirty="0" err="1" smtClean="0"/>
              <a:t>Алгыстан</a:t>
            </a:r>
            <a:r>
              <a:rPr lang="ru-RU" dirty="0" smtClean="0"/>
              <a:t> – призёр (</a:t>
            </a:r>
            <a:r>
              <a:rPr lang="ru-RU" dirty="0" err="1" smtClean="0"/>
              <a:t>Чемоикинская</a:t>
            </a:r>
            <a:r>
              <a:rPr lang="ru-RU" dirty="0" smtClean="0"/>
              <a:t> СОШ)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Итоги 6 класса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Борисова Диана – победитель (МСОШ им. В.П. Ларионова)</a:t>
            </a:r>
          </a:p>
          <a:p>
            <a:r>
              <a:rPr lang="ru-RU" dirty="0" smtClean="0"/>
              <a:t>Игнатьев </a:t>
            </a:r>
            <a:r>
              <a:rPr lang="ru-RU" dirty="0" err="1" smtClean="0"/>
              <a:t>Айаал</a:t>
            </a:r>
            <a:r>
              <a:rPr lang="ru-RU" dirty="0" smtClean="0"/>
              <a:t> – призёр (</a:t>
            </a:r>
            <a:r>
              <a:rPr lang="ru-RU" dirty="0" err="1" smtClean="0"/>
              <a:t>Морукская</a:t>
            </a:r>
            <a:r>
              <a:rPr lang="ru-RU" dirty="0" smtClean="0"/>
              <a:t> СОШ)</a:t>
            </a:r>
          </a:p>
          <a:p>
            <a:r>
              <a:rPr lang="ru-RU" dirty="0" smtClean="0"/>
              <a:t>Алексеева </a:t>
            </a:r>
            <a:r>
              <a:rPr lang="ru-RU" dirty="0" err="1" smtClean="0"/>
              <a:t>Лилиана</a:t>
            </a:r>
            <a:r>
              <a:rPr lang="ru-RU" dirty="0" smtClean="0"/>
              <a:t> – призёр (МСОШ им. В.П. Ларионова)</a:t>
            </a:r>
          </a:p>
          <a:p>
            <a:r>
              <a:rPr lang="ru-RU" dirty="0" err="1" smtClean="0"/>
              <a:t>Маматкулова</a:t>
            </a:r>
            <a:r>
              <a:rPr lang="ru-RU" dirty="0" smtClean="0"/>
              <a:t> </a:t>
            </a:r>
            <a:r>
              <a:rPr lang="ru-RU" dirty="0" err="1" smtClean="0"/>
              <a:t>Кюннэй</a:t>
            </a:r>
            <a:r>
              <a:rPr lang="ru-RU" dirty="0" smtClean="0"/>
              <a:t> – призёр (МСОШ им. В.П. Ларионова)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Итоги 7 класса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Сергеева Наташа – победитель (НБСОШ №2)</a:t>
            </a:r>
          </a:p>
          <a:p>
            <a:r>
              <a:rPr lang="ru-RU" dirty="0" smtClean="0"/>
              <a:t>Лыткина Александра – призёр (НБСОШ №2)</a:t>
            </a:r>
          </a:p>
          <a:p>
            <a:r>
              <a:rPr lang="ru-RU" dirty="0" err="1" smtClean="0"/>
              <a:t>Аммосов</a:t>
            </a:r>
            <a:r>
              <a:rPr lang="ru-RU" dirty="0" smtClean="0"/>
              <a:t> Александр – призёр (НБСОШ №2) </a:t>
            </a:r>
          </a:p>
          <a:p>
            <a:r>
              <a:rPr lang="ru-RU" dirty="0" smtClean="0"/>
              <a:t>Скрябина Инесса – призёр (</a:t>
            </a:r>
            <a:r>
              <a:rPr lang="ru-RU" dirty="0" err="1" smtClean="0"/>
              <a:t>Морукская</a:t>
            </a:r>
            <a:r>
              <a:rPr lang="ru-RU" dirty="0" smtClean="0"/>
              <a:t> СОШ)</a:t>
            </a:r>
          </a:p>
          <a:p>
            <a:r>
              <a:rPr lang="ru-RU" dirty="0" err="1" smtClean="0"/>
              <a:t>Шагенян</a:t>
            </a:r>
            <a:r>
              <a:rPr lang="ru-RU" dirty="0" smtClean="0"/>
              <a:t> </a:t>
            </a:r>
            <a:r>
              <a:rPr lang="ru-RU" dirty="0" err="1" smtClean="0"/>
              <a:t>Лилит</a:t>
            </a:r>
            <a:r>
              <a:rPr lang="ru-RU" dirty="0" smtClean="0"/>
              <a:t> – призёр (НБСОШ №2)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" y="214290"/>
          <a:ext cx="9143999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Выводы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zbuka04" pitchFamily="2" charset="0"/>
              </a:rPr>
              <a:t>Таким образом, дистанционная  образовательная среда для обучающихся 5-7 классов  в </a:t>
            </a:r>
            <a:r>
              <a:rPr lang="ru-RU" smtClean="0">
                <a:solidFill>
                  <a:schemeClr val="tx2"/>
                </a:solidFill>
                <a:latin typeface="Azbuka04" pitchFamily="2" charset="0"/>
              </a:rPr>
              <a:t>Мегино-Кангаласском </a:t>
            </a:r>
            <a:r>
              <a:rPr lang="ru-RU" dirty="0" smtClean="0">
                <a:solidFill>
                  <a:schemeClr val="tx2"/>
                </a:solidFill>
                <a:latin typeface="Azbuka04" pitchFamily="2" charset="0"/>
              </a:rPr>
              <a:t>улусе оправдала свои поставленные цели и задачи. Проект действительно оказал положительное влияние на развитие различных компетенций как и для старшеклассников-инициаторов, так и для участников олимпиады. </a:t>
            </a:r>
          </a:p>
          <a:p>
            <a:r>
              <a:rPr lang="ru-RU" dirty="0" smtClean="0">
                <a:solidFill>
                  <a:schemeClr val="tx2"/>
                </a:solidFill>
                <a:latin typeface="Azbuka04" pitchFamily="2" charset="0"/>
              </a:rPr>
              <a:t>Нами выявлены  мотивированные и одаренные  дети в области лингвистики по всему улусу, благодаря выбранной нами форме.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дистанционной образовательной  среды для развития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навыков обучающихся среднего звена всего улуса.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28604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Цель 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Music\Searches\Desktop\PicsArt_10-03-04.49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сложившейся ситуации в улусе по олимпиадному направлению;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формы  олимпиады; 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 уровневых задач;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Апробация  дистанционной олимпиады  на уровне улуса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Рефлексия проделанной работы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Олимпиада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Олимпиада «</a:t>
            </a:r>
            <a:r>
              <a:rPr lang="ru-RU" dirty="0" err="1" smtClean="0"/>
              <a:t>Лингва</a:t>
            </a:r>
            <a:r>
              <a:rPr lang="ru-RU" dirty="0" smtClean="0"/>
              <a:t>» - комплекс трудных и нестандартных задач, проверяющих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знания учащихся 5-7 классов.</a:t>
            </a:r>
          </a:p>
          <a:p>
            <a:r>
              <a:rPr lang="ru-RU" dirty="0" smtClean="0"/>
              <a:t>Олимпиада организована учащимися 10-11 классов под руководством учителей русского языка и литературы.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майалингва\Лингва эмблема\20181004_123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6116" cy="122413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214422"/>
          <a:ext cx="9144000" cy="5643576"/>
        </p:xfrm>
        <a:graphic>
          <a:graphicData uri="http://schemas.openxmlformats.org/drawingml/2006/table">
            <a:tbl>
              <a:tblPr/>
              <a:tblGrid>
                <a:gridCol w="416549"/>
                <a:gridCol w="3057425"/>
                <a:gridCol w="4189201"/>
                <a:gridCol w="1480825"/>
              </a:tblGrid>
              <a:tr h="22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Ответственные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Сроки исполнения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Разработка положения олимпиады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Феофанова О.О., Лебедева А.Ю.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Шагенян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Ашот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Сентябрь 2018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Согласование  положения  дистанционной олимпиады начальником РУО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Мегино-Кангаласского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улуса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Колмакова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О.В. – директор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НБСОШ2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Феофанова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О.О.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25.09.18 – 01.10.18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Подбор  лингвистических задач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О.О.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Лебедева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А.Ю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старшекласссники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Шагенян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Ашот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Колмакова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Вера,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Шаповалова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Ирина,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Мубаракшина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Амина)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2018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текста олимпиады и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О.О.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Лебедева А.Ю.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старшекласссники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Шагенян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Ашот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Колмакова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Вера,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Шаповалова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Ирина,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Мубаракшина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Амина)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25.09.18-28.09.18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Утверждение текста  на МО учителей русского языка и литературы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Владимирова Л.Ф. – руководитель МО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Феофанова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О.О.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Работа на странице сайта </a:t>
                      </a:r>
                      <a:r>
                        <a:rPr lang="ru-RU" sz="105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www.nbs2.ru</a:t>
                      </a:r>
                      <a:endParaRPr lang="ru-RU" sz="1050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Лебедева А.Ю.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Лукин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Василий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1.10.2018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Обновление информации на сайте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Лебедева А.Ю.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1.10.18-10.10.18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наградных материалов (электронные сертификаты участников,  дипломы победителей и призеров, благодарность учителю)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О.О.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Фомина П.С., 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Прохоров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Лукин Василий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2018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олимпиады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Лебедева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А.Ю.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Лукин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Василий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Проверка работ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Шагенян Ашот, Колмакова Вера, Шаповалова Ирина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и составление анализа работ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О.О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Лебедева А.Ю.,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Шагенян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Ашот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Колмакова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Вера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Рассылка электронных дипломов, сертификатов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О.О., Лебедева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А.Ю.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Лукин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Василий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Прохоров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Никита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8.10.18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Рефлексия. Планы на следующий учебный год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Феофанова О.О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., Лебедева А.Ю.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старшекласссники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Шагенян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Ашот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Колмакова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Вера,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Шаповалова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Ирина,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Мубаракшина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Амина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Прохоров Никита,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Лукин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Василий)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9.10.18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99" marR="229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дистанционной олимпиады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268760"/>
          <a:ext cx="5904656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501008"/>
          <a:ext cx="91440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03"/>
                <a:gridCol w="2037969"/>
                <a:gridCol w="970052"/>
                <a:gridCol w="1892238"/>
                <a:gridCol w="18922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НБСОШ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МАЙИНСКАЯ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им.В.П.ЛАРИОНОВА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МОРУКСКАЯ 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ЧЕМОИКИНСКАЯ 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школы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J:\майалингва\Лингва эмблема\20181004_123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07139" cy="11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УРОВНИ ЗАДАНИЙ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Улусная дистанционная олимпиада “Лингва” (5-7 классы)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 1.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Прочитайте слова </a:t>
            </a: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пол, воз, мел, ров, шей.</a:t>
            </a: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 Определите, что получится, если звуки, из которых состоят эти слова, произнести в обратном порядке. Сколько новых слов получится?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 2.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Прочтите слово </a:t>
            </a: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лира.</a:t>
            </a: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определите, сколько раз каждый звук этого слова встречается в следующей фразе: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И там я был,  и мед я пил,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У моря видел дуб зеленый,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Под ним сидел и кот ученый...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Ниже зашифрованы фразы на русском языке. Расшифруйте эту фразу</a:t>
            </a: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Шыр-пир ю пяпюжгы зэлэмъёгый гёсрыг,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Фёд гяг, фёд гяг, зэлэмъёгый гёсрыг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Ф лэзю латырязъ орёчгя, ф лэзю ёмя лёзря.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 4.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Даны русские слова </a:t>
            </a:r>
            <a:r>
              <a:rPr lang="sah-RU" sz="1100" i="1" dirty="0" smtClean="0">
                <a:latin typeface="Times New Roman" pitchFamily="18" charset="0"/>
                <a:cs typeface="Times New Roman" pitchFamily="18" charset="0"/>
              </a:rPr>
              <a:t>болото, проволока, провод, владыка, влажный, обод, водяной, обладать, оболочка, поладить. </a:t>
            </a: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Найдите среди них 3 пары слов, восходящих к одному и тому же древнему корню.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 5.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Существует ли в русском языке слова,  у которых форма винительного падежа единственного числа среднего рода не совпадает с формой именительного падежа единственного числа?  Также существует ли в русском языке слова,  у которых форма винительного падежа множественного числа среднего рода не совпадает с формой именительного падежа множественного числа?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Задание 6.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Даны предложения на алюторском языке с переводами на русский язык: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murɣənan mətʕəŋavnawwiʕətʕuwwi.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Мы позвали собак.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ɣəmnan tənʕaqŋuvən inaralʔən.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Я обидел соседа.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murɣənan mətʕalaplatək turuwwi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— Мы догнали вас.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ʕətʕətək nanʕaqŋuvɣət ɣəttə.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Собаки обидели тебя.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inaralʔətəknaʕalapən ʕətʕən.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Соседи догнали собаку.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ɣəmnan təʕeŋavɣətɣəttə.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— Я позвал тебя.</a:t>
            </a:r>
          </a:p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Запишите русский перевод предложения:</a:t>
            </a:r>
          </a:p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murɣənan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ʕ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alap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ɣə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ɣə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ə;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ʕətʕətək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ʕalap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nawwiinaral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ʔ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uwwi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sah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1301</Words>
  <Application>Microsoft Office PowerPoint</Application>
  <PresentationFormat>Экран (4:3)</PresentationFormat>
  <Paragraphs>330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«Дистанционная олимпиада «ЛИНГВА»</vt:lpstr>
      <vt:lpstr>Актуальность </vt:lpstr>
      <vt:lpstr>Слайд 3</vt:lpstr>
      <vt:lpstr>Задачи </vt:lpstr>
      <vt:lpstr>Олимпиада</vt:lpstr>
      <vt:lpstr>Слайд 6</vt:lpstr>
      <vt:lpstr>Участники дистанционной олимпиады </vt:lpstr>
      <vt:lpstr>УРОВНИ ЗАДАНИЙ</vt:lpstr>
      <vt:lpstr>Слайд 9</vt:lpstr>
      <vt:lpstr>Слайд 10</vt:lpstr>
      <vt:lpstr> 1С:Образование 5. Школа  http://188.244.184.164:8095/diary.html#  </vt:lpstr>
      <vt:lpstr> Сайт НБСОШ 2 http://nbs2.ru/олимпиада-лингва/ </vt:lpstr>
      <vt:lpstr>Задание №1 </vt:lpstr>
      <vt:lpstr>Задание №2</vt:lpstr>
      <vt:lpstr>Задание №3</vt:lpstr>
      <vt:lpstr>Задание №4</vt:lpstr>
      <vt:lpstr>Задание №5</vt:lpstr>
      <vt:lpstr>Задание №6</vt:lpstr>
      <vt:lpstr>Общие выводы</vt:lpstr>
      <vt:lpstr>Решение задачи №3</vt:lpstr>
      <vt:lpstr>Решение задачи №6</vt:lpstr>
      <vt:lpstr>Итоги 5 класса </vt:lpstr>
      <vt:lpstr>Итоги 6 класса </vt:lpstr>
      <vt:lpstr>Итоги 7 класса </vt:lpstr>
      <vt:lpstr>Слайд 25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«Дистанционная олимпиада «ЛИНГВА»</dc:title>
  <dc:creator>Феофанова Оксана Олеговна</dc:creator>
  <cp:lastModifiedBy>lay</cp:lastModifiedBy>
  <cp:revision>19</cp:revision>
  <dcterms:created xsi:type="dcterms:W3CDTF">2018-10-03T05:02:55Z</dcterms:created>
  <dcterms:modified xsi:type="dcterms:W3CDTF">2018-10-09T12:26:20Z</dcterms:modified>
</cp:coreProperties>
</file>