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1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8" y="-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61EB-EEAF-4563-AAA7-5373E2AD182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84B4-9D63-4F58-A47B-3D055F6DF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61EB-EEAF-4563-AAA7-5373E2AD182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84B4-9D63-4F58-A47B-3D055F6DF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61EB-EEAF-4563-AAA7-5373E2AD182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84B4-9D63-4F58-A47B-3D055F6DF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61EB-EEAF-4563-AAA7-5373E2AD182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84B4-9D63-4F58-A47B-3D055F6DF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61EB-EEAF-4563-AAA7-5373E2AD182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84B4-9D63-4F58-A47B-3D055F6DF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61EB-EEAF-4563-AAA7-5373E2AD182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84B4-9D63-4F58-A47B-3D055F6DF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61EB-EEAF-4563-AAA7-5373E2AD182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84B4-9D63-4F58-A47B-3D055F6DF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61EB-EEAF-4563-AAA7-5373E2AD182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84B4-9D63-4F58-A47B-3D055F6DF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61EB-EEAF-4563-AAA7-5373E2AD182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84B4-9D63-4F58-A47B-3D055F6DF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61EB-EEAF-4563-AAA7-5373E2AD182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84B4-9D63-4F58-A47B-3D055F6DF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61EB-EEAF-4563-AAA7-5373E2AD182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84B4-9D63-4F58-A47B-3D055F6DF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461EB-EEAF-4563-AAA7-5373E2AD182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C84B4-9D63-4F58-A47B-3D055F6DF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642941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Нижне-Бестяхская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школа№2с углубленным изучением отдельных предметов»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928670"/>
            <a:ext cx="7286676" cy="52864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темперамент влияет на учебную мотивацию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школьника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(рекомендации молодому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педагогу)</a:t>
            </a:r>
          </a:p>
          <a:p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оставила: педагог-психолог</a:t>
            </a:r>
          </a:p>
          <a:p>
            <a:pPr algn="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Шестакова З.Е.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воспитывать холерика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Его сильные стороны: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настойчивость, активность, высокая работоспособность. Желание стать медалистом, победителем соревнований заставляет таких детей усиленно заниматься, не пропуская занятий и не жалея себя.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Можно: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Спрашивать советы, как достичь того или иного результата, поручать держать дисциплину в классе в ваше отсутствие. Предложить составить распорядок дня на каникулах, в походе, на экскурсии.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Нельзя: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Кричать, давить эмоционально в случае непослушания. Заставлять умерить пыл, не быть громким, шумным и эмоциональным на перемене, во внеурочное время.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воспитывать сангвиника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Сильные стороны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общительность, увлеченность делом, быстро налаживает контакт с незнакомыми, оптимист и балагур, умеет использовать общественные связи и знакомства.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Попросить приготовить совместное мероприятие вместе с ребятами из параллельных классов или даже другой школы. Помочь с благотворительными школьными проектами: сбор одежды, макулатуры, экологическая агитация.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Корить за общительность, неразборчивость в связях и друзьях, несерьезность.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воспитывать меланхолика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Сильные стороны: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мечтательность,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углубление в свой внутренний мир, душевность, чуткость, милосердие.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Можно: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Поручить участие в благотворительном проекте, патронаже пожилого человека или ветерана, оформления классного уголка. Все, что не связано с контактом с большим количеством людей, но касается творчества, будет выполнено на высшем уровне.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Нельзя: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Высмеивать робость, застенчивость, замкнутость, мечтательность. Предлагать выступление на публике, если ребенок сам не проявляет инициативу.</a:t>
            </a:r>
          </a:p>
          <a:p>
            <a:pPr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Как воспитывать флегматика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Сильные стороны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наблюдательность, аналитический склад ума, аккуратность, послушность.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Поручить сделать доклад или реферат на тему его хобби, приносить и убирать препараты/карты/методички для уроков. Можете быть уверены: все будет положено точно на место.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Наказывать за любознательность, медлительность. Требовать быть инициативным, общительным, поручать организовывать ребят для совместного выполнения задания.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советов, как ужиться с любым типом темперамента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Темперамент — это навсегда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Его нереально перерасти, перевоспитать, закалить или убрать режимом дня, загруженностью в урочное время и на дополнительных предметных кружках, секциях.</a:t>
            </a:r>
          </a:p>
          <a:p>
            <a:pPr lvl="0"/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 плохих темпераментов.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Это всего лишь особенность скорости, силы и длительности психических реакций. Не более, и не менее.</a:t>
            </a:r>
          </a:p>
          <a:p>
            <a:pPr lvl="0"/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Стереотипы далеки от правды.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Практикующий психолог или учитель со стажем скажет, что меланхолик — это не всегда нюня, холерик — не скандалит, флегматик — не зануда, а сангвиник — не вечно улыбчивый ребенок.</a:t>
            </a:r>
          </a:p>
          <a:p>
            <a:pPr lvl="0"/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Используйте преимущества.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Любой психолог скажет, что сильная сторона холериков — это высокая работоспособность и умение достигать своей цели. Сангвиники необычайно коммуникабельны, легко заводят знакомства. Флегматики рациональны и доводят начатое до конца. А меланхолики необычайно чутко чувствуют мир, людей, обладают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эмпатией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Темперамент — составляющая личности, но не вся личность.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Помимо темперамента на формирование школьника влияет воспитание, социальная среда, хобби и куча всего прочего. Поэтому, сначала обращайте внимание на личность, а потом уже темперамент.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900igr.net/up/datas/150147/00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572560" cy="602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типа темперамента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ufologov.net/wp-content/uploads/9/4/c/94c2e0e105a7a199eca1a7e702dec7b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характеризует учеников с разными темпераментами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91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 темперамента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мотивирует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снижает учебную мотивацию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Сангвиник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: Сильный по характеру,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уравновешенный, подвижный.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Разнообразие, высокий темп, общение, чередование видов деятельности.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Монотонность,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отсутствие впечатлений, события, которые отвлекают от учебы (любовь, дружба, ссоры и т.д.)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Холерик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: Сильный по характеру, неуравновешенный,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подвижный.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 разной сложности,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 темп,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здоровая конкуренция,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реакция учителя на эмоции школьника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 темп, медлительность педагога, однотипные задания, тишина на уроке, неподвижность, негативные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эмоции</a:t>
                      </a: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Флегматик: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Сильный 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характеру, уравновешенный, малоподвижный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Аналитический тип учебных заданий, алгоритмы,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возможность действовать без спешки, возможность высказаться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Поторапливания, спешка,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резкая смена условий деятельности (переход </a:t>
                      </a:r>
                      <a:b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другую школу, новый тип заданий и т. п.)</a:t>
                      </a: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Меланхолик: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Слабый </a:t>
                      </a:r>
                      <a:b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характеру, неуравновешенный,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малоподвижный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Инициатива, которая исходит от педагога,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тишина, перерывы </a:t>
                      </a:r>
                      <a:b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работе, чередование типов деятельности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Шум, суета,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духота в кабинете,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эмоциональное давление,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поторапливания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высокие требования</a:t>
                      </a: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4929222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petr\Desktop\планы психолога педагога на 20-21 учг\01-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5143536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5143535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500726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elobanova\Desktop\ШКОЛА\15. Технологии работы 72\Модуль 1\Тема 5\рисы\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85728"/>
            <a:ext cx="642942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696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МБОУ «Нижне-Бестяхская средняя общеобразовательная школа№2с углубленным изучением отдельных предметов»</vt:lpstr>
      <vt:lpstr>Слайд 2</vt:lpstr>
      <vt:lpstr>4 типа темперамента </vt:lpstr>
      <vt:lpstr>Что характеризует учеников с разными темпераментами </vt:lpstr>
      <vt:lpstr>Слайд 5</vt:lpstr>
      <vt:lpstr>Слайд 6</vt:lpstr>
      <vt:lpstr>Слайд 7</vt:lpstr>
      <vt:lpstr>Слайд 8</vt:lpstr>
      <vt:lpstr>Слайд 9</vt:lpstr>
      <vt:lpstr>Как воспитывать холерика</vt:lpstr>
      <vt:lpstr>Как воспитывать сангвиника </vt:lpstr>
      <vt:lpstr>Как воспитывать меланхолика</vt:lpstr>
      <vt:lpstr>Как воспитывать флегматика </vt:lpstr>
      <vt:lpstr>5 советов, как ужиться с любым типом темперамента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«Нижне-Бестяхская средняя общеобразовательная школа№2с углубленным изучением отдельных предметов»</dc:title>
  <dc:creator>Шестаков Петр Петрович</dc:creator>
  <cp:lastModifiedBy>Шестаков Петр Петрович</cp:lastModifiedBy>
  <cp:revision>11</cp:revision>
  <dcterms:created xsi:type="dcterms:W3CDTF">2021-10-18T01:30:11Z</dcterms:created>
  <dcterms:modified xsi:type="dcterms:W3CDTF">2021-10-20T22:56:45Z</dcterms:modified>
</cp:coreProperties>
</file>